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80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36B5-B029-402E-BBF3-8F4794C73CDF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914E-289E-4CEF-A952-35A3271A6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87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36B5-B029-402E-BBF3-8F4794C73CDF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914E-289E-4CEF-A952-35A3271A6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818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36B5-B029-402E-BBF3-8F4794C73CDF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914E-289E-4CEF-A952-35A3271A6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92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36B5-B029-402E-BBF3-8F4794C73CDF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914E-289E-4CEF-A952-35A3271A6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195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36B5-B029-402E-BBF3-8F4794C73CDF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914E-289E-4CEF-A952-35A3271A6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47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36B5-B029-402E-BBF3-8F4794C73CDF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914E-289E-4CEF-A952-35A3271A6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754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36B5-B029-402E-BBF3-8F4794C73CDF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914E-289E-4CEF-A952-35A3271A6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40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36B5-B029-402E-BBF3-8F4794C73CDF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914E-289E-4CEF-A952-35A3271A6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679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36B5-B029-402E-BBF3-8F4794C73CDF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914E-289E-4CEF-A952-35A3271A6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579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36B5-B029-402E-BBF3-8F4794C73CDF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914E-289E-4CEF-A952-35A3271A6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229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36B5-B029-402E-BBF3-8F4794C73CDF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914E-289E-4CEF-A952-35A3271A6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39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C36B5-B029-402E-BBF3-8F4794C73CDF}" type="datetimeFigureOut">
              <a:rPr lang="en-US" smtClean="0"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3914E-289E-4CEF-A952-35A3271A6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87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4" y="228600"/>
            <a:ext cx="8999231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81200" y="5943600"/>
            <a:ext cx="4890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Double click (or “Maximize” ) right hand window   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578" y="5871091"/>
            <a:ext cx="129540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7315200" y="5943600"/>
            <a:ext cx="3810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07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228600"/>
            <a:ext cx="8999231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199" y="5562146"/>
            <a:ext cx="86619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Click and drag the Project Workspace to the left</a:t>
            </a:r>
            <a:r>
              <a:rPr lang="en-US" dirty="0" smtClean="0"/>
              <a:t> (until it touches)</a:t>
            </a:r>
            <a:r>
              <a:rPr lang="en-US" dirty="0" smtClean="0"/>
              <a:t>, and it will dock vertically</a:t>
            </a:r>
          </a:p>
          <a:p>
            <a:r>
              <a:rPr lang="en-US" dirty="0" smtClean="0"/>
              <a:t>Click and drag the Project Workspace to the right, and it will dock horizontally</a:t>
            </a:r>
          </a:p>
          <a:p>
            <a:r>
              <a:rPr lang="en-US" dirty="0" smtClean="0"/>
              <a:t>(following two slides…)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89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9" y="152400"/>
            <a:ext cx="8991600" cy="5177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241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0013"/>
            <a:ext cx="8957873" cy="515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126" y="5382704"/>
            <a:ext cx="69192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(As yours may have done)</a:t>
            </a:r>
          </a:p>
          <a:p>
            <a:r>
              <a:rPr lang="en-US" dirty="0" smtClean="0"/>
              <a:t>To correct, you may have to undock first (double click the </a:t>
            </a:r>
            <a:r>
              <a:rPr lang="en-US" dirty="0" err="1" smtClean="0"/>
              <a:t>Titlebar</a:t>
            </a:r>
            <a:r>
              <a:rPr lang="en-US" dirty="0" smtClean="0"/>
              <a:t> )          then, click and drag to left to touch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12"/>
          <a:stretch/>
        </p:blipFill>
        <p:spPr bwMode="auto">
          <a:xfrm>
            <a:off x="6553200" y="5504934"/>
            <a:ext cx="304800" cy="678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255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81</Words>
  <Application>Microsoft Office PowerPoint</Application>
  <PresentationFormat>On-screen Show (4:3)</PresentationFormat>
  <Paragraphs>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Flowserve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Flowserve</dc:creator>
  <cp:lastModifiedBy>Flowserve</cp:lastModifiedBy>
  <cp:revision>2</cp:revision>
  <dcterms:created xsi:type="dcterms:W3CDTF">2017-03-09T12:56:36Z</dcterms:created>
  <dcterms:modified xsi:type="dcterms:W3CDTF">2017-03-09T13:10:57Z</dcterms:modified>
</cp:coreProperties>
</file>