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9" r:id="rId4"/>
    <p:sldId id="258" r:id="rId5"/>
    <p:sldId id="259" r:id="rId6"/>
    <p:sldId id="260" r:id="rId7"/>
    <p:sldId id="261" r:id="rId8"/>
    <p:sldId id="262" r:id="rId9"/>
    <p:sldId id="263" r:id="rId10"/>
    <p:sldId id="267" r:id="rId11"/>
    <p:sldId id="264" r:id="rId12"/>
    <p:sldId id="265" r:id="rId13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75" autoAdjust="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 smtClean="0"/>
              <a:t>Uredite stil podnaslova matrice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1BE2D-B3B9-4726-B7E4-D4E6010E88CF}" type="datetimeFigureOut">
              <a:rPr lang="hr-HR" smtClean="0"/>
              <a:t>21.5.2020.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352FD-FD89-4248-946A-E4D038BA88F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14394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1BE2D-B3B9-4726-B7E4-D4E6010E88CF}" type="datetimeFigureOut">
              <a:rPr lang="hr-HR" smtClean="0"/>
              <a:t>21.5.2020.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352FD-FD89-4248-946A-E4D038BA88F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22552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1BE2D-B3B9-4726-B7E4-D4E6010E88CF}" type="datetimeFigureOut">
              <a:rPr lang="hr-HR" smtClean="0"/>
              <a:t>21.5.2020.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352FD-FD89-4248-946A-E4D038BA88F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79218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1BE2D-B3B9-4726-B7E4-D4E6010E88CF}" type="datetimeFigureOut">
              <a:rPr lang="hr-HR" smtClean="0"/>
              <a:t>21.5.2020.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352FD-FD89-4248-946A-E4D038BA88F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08432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1BE2D-B3B9-4726-B7E4-D4E6010E88CF}" type="datetimeFigureOut">
              <a:rPr lang="hr-HR" smtClean="0"/>
              <a:t>21.5.2020.</a:t>
            </a:fld>
            <a:endParaRPr lang="hr-HR"/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352FD-FD89-4248-946A-E4D038BA88F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19447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1BE2D-B3B9-4726-B7E4-D4E6010E88CF}" type="datetimeFigureOut">
              <a:rPr lang="hr-HR" smtClean="0"/>
              <a:t>21.5.2020.</a:t>
            </a:fld>
            <a:endParaRPr lang="hr-HR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352FD-FD89-4248-946A-E4D038BA88F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90466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1BE2D-B3B9-4726-B7E4-D4E6010E88CF}" type="datetimeFigureOut">
              <a:rPr lang="hr-HR" smtClean="0"/>
              <a:t>21.5.2020.</a:t>
            </a:fld>
            <a:endParaRPr lang="hr-HR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352FD-FD89-4248-946A-E4D038BA88F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55133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1BE2D-B3B9-4726-B7E4-D4E6010E88CF}" type="datetimeFigureOut">
              <a:rPr lang="hr-HR" smtClean="0"/>
              <a:t>21.5.2020.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352FD-FD89-4248-946A-E4D038BA88F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01191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1BE2D-B3B9-4726-B7E4-D4E6010E88CF}" type="datetimeFigureOut">
              <a:rPr lang="hr-HR" smtClean="0"/>
              <a:t>21.5.2020.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352FD-FD89-4248-946A-E4D038BA88F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37574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1BE2D-B3B9-4726-B7E4-D4E6010E88CF}" type="datetimeFigureOut">
              <a:rPr lang="hr-HR" smtClean="0"/>
              <a:t>21.5.2020.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352FD-FD89-4248-946A-E4D038BA88F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65311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1BE2D-B3B9-4726-B7E4-D4E6010E88CF}" type="datetimeFigureOut">
              <a:rPr lang="hr-HR" smtClean="0"/>
              <a:t>21.5.2020.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352FD-FD89-4248-946A-E4D038BA88F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40720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21BE2D-B3B9-4726-B7E4-D4E6010E88CF}" type="datetimeFigureOut">
              <a:rPr lang="hr-HR" smtClean="0"/>
              <a:t>21.5.2020.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E352FD-FD89-4248-946A-E4D038BA88F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654855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dirty="0" smtClean="0"/>
              <a:t>TDA/TDE/NCP </a:t>
            </a:r>
            <a:endParaRPr lang="hr-HR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r-HR" b="1" dirty="0" err="1" smtClean="0">
                <a:effectLst/>
              </a:rPr>
              <a:t>Call</a:t>
            </a:r>
            <a:r>
              <a:rPr lang="hr-HR" b="1" dirty="0" smtClean="0">
                <a:effectLst/>
              </a:rPr>
              <a:t> </a:t>
            </a:r>
            <a:r>
              <a:rPr lang="hr-HR" b="1" dirty="0" err="1" smtClean="0">
                <a:effectLst/>
              </a:rPr>
              <a:t>Queueing</a:t>
            </a:r>
            <a:endParaRPr lang="hr-HR" b="1" dirty="0" smtClean="0">
              <a:effectLst/>
            </a:endParaRP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578116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/>
            </a:r>
            <a:br>
              <a:rPr lang="hr-HR" dirty="0" smtClean="0"/>
            </a:b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pPr marL="0" indent="0">
              <a:buNone/>
            </a:pPr>
            <a:r>
              <a:rPr lang="hr-HR" dirty="0" smtClean="0"/>
              <a:t>ICD-G 603  </a:t>
            </a:r>
            <a:r>
              <a:rPr lang="hr-HR" dirty="0" err="1" smtClean="0"/>
              <a:t>Sales</a:t>
            </a:r>
            <a:r>
              <a:rPr lang="hr-HR" dirty="0" smtClean="0"/>
              <a:t>, </a:t>
            </a:r>
            <a:r>
              <a:rPr lang="hr-HR" dirty="0" err="1" smtClean="0"/>
              <a:t>member</a:t>
            </a:r>
            <a:r>
              <a:rPr lang="hr-HR" dirty="0" smtClean="0"/>
              <a:t> 102,104,122,125</a:t>
            </a:r>
          </a:p>
          <a:p>
            <a:pPr marL="0" indent="0">
              <a:buNone/>
            </a:pPr>
            <a:r>
              <a:rPr lang="hr-HR" dirty="0"/>
              <a:t>G</a:t>
            </a:r>
            <a:r>
              <a:rPr lang="hr-HR" dirty="0" smtClean="0"/>
              <a:t>roup </a:t>
            </a:r>
            <a:r>
              <a:rPr lang="hr-HR" dirty="0" err="1" smtClean="0"/>
              <a:t>members</a:t>
            </a:r>
            <a:r>
              <a:rPr lang="hr-HR" dirty="0" smtClean="0"/>
              <a:t> must use Log-</a:t>
            </a:r>
            <a:r>
              <a:rPr lang="hr-HR" dirty="0" err="1" smtClean="0"/>
              <a:t>in</a:t>
            </a:r>
            <a:r>
              <a:rPr lang="hr-HR" dirty="0" smtClean="0"/>
              <a:t>/</a:t>
            </a:r>
            <a:r>
              <a:rPr lang="hr-HR" dirty="0" err="1" smtClean="0"/>
              <a:t>out</a:t>
            </a:r>
            <a:r>
              <a:rPr lang="hr-HR" dirty="0" smtClean="0"/>
              <a:t>  </a:t>
            </a:r>
            <a:r>
              <a:rPr lang="hr-HR" dirty="0" err="1" smtClean="0"/>
              <a:t>key</a:t>
            </a:r>
            <a:endParaRPr lang="hr-HR" dirty="0" smtClean="0"/>
          </a:p>
          <a:p>
            <a:pPr marL="0" indent="0">
              <a:buNone/>
            </a:pPr>
            <a:r>
              <a:rPr lang="hr-HR" dirty="0" smtClean="0"/>
              <a:t>DDI 850    for  </a:t>
            </a:r>
            <a:r>
              <a:rPr lang="hr-HR" dirty="0" err="1" smtClean="0"/>
              <a:t>Sales</a:t>
            </a:r>
            <a:r>
              <a:rPr lang="hr-HR" dirty="0" smtClean="0"/>
              <a:t>      or</a:t>
            </a:r>
          </a:p>
          <a:p>
            <a:pPr marL="0" indent="0">
              <a:buNone/>
            </a:pPr>
            <a:r>
              <a:rPr lang="hr-HR" dirty="0" smtClean="0"/>
              <a:t>OGM 501 ( </a:t>
            </a:r>
            <a:r>
              <a:rPr lang="hr-HR" dirty="0" err="1" smtClean="0"/>
              <a:t>Day</a:t>
            </a:r>
            <a:r>
              <a:rPr lang="hr-HR" dirty="0" smtClean="0"/>
              <a:t>) ,  „</a:t>
            </a:r>
            <a:r>
              <a:rPr lang="hr-HR" dirty="0" err="1" smtClean="0"/>
              <a:t>dial</a:t>
            </a:r>
            <a:r>
              <a:rPr lang="hr-HR" dirty="0" smtClean="0"/>
              <a:t> 3 for  </a:t>
            </a:r>
            <a:r>
              <a:rPr lang="hr-HR" dirty="0" err="1" smtClean="0"/>
              <a:t>Sales</a:t>
            </a:r>
            <a:r>
              <a:rPr lang="hr-HR" dirty="0" smtClean="0"/>
              <a:t>”</a:t>
            </a:r>
          </a:p>
          <a:p>
            <a:pPr marL="0" indent="0">
              <a:buNone/>
            </a:pPr>
            <a:r>
              <a:rPr lang="hr-HR" dirty="0" smtClean="0"/>
              <a:t>OGM 511 „</a:t>
            </a:r>
            <a:r>
              <a:rPr lang="en-US" dirty="0" smtClean="0"/>
              <a:t>you are the first in the queue</a:t>
            </a:r>
            <a:r>
              <a:rPr lang="hr-HR" dirty="0" smtClean="0"/>
              <a:t>”</a:t>
            </a:r>
          </a:p>
          <a:p>
            <a:pPr marL="0" indent="0">
              <a:buNone/>
            </a:pPr>
            <a:r>
              <a:rPr lang="hr-HR" dirty="0" smtClean="0"/>
              <a:t>OGM 512  „</a:t>
            </a:r>
            <a:r>
              <a:rPr lang="en-US" dirty="0" smtClean="0"/>
              <a:t>you are the </a:t>
            </a:r>
            <a:r>
              <a:rPr lang="hr-HR" dirty="0" err="1" smtClean="0"/>
              <a:t>second</a:t>
            </a:r>
            <a:r>
              <a:rPr lang="en-US" dirty="0" smtClean="0"/>
              <a:t> in the queue</a:t>
            </a:r>
            <a:r>
              <a:rPr lang="hr-HR" dirty="0" smtClean="0"/>
              <a:t>”</a:t>
            </a:r>
          </a:p>
          <a:p>
            <a:pPr marL="0" indent="0">
              <a:buNone/>
            </a:pPr>
            <a:r>
              <a:rPr lang="hr-HR" dirty="0" smtClean="0"/>
              <a:t>OGM 513…..</a:t>
            </a:r>
          </a:p>
          <a:p>
            <a:pPr marL="0" indent="0">
              <a:buNone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64789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60648"/>
            <a:ext cx="6929054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0588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10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32656"/>
            <a:ext cx="634881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0172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25" y="514350"/>
            <a:ext cx="7677150" cy="582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8861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404664"/>
            <a:ext cx="5765651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6931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60648"/>
            <a:ext cx="5891295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512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60648"/>
            <a:ext cx="569419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197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32656"/>
            <a:ext cx="579382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9496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548680"/>
            <a:ext cx="5856254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7880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32656"/>
            <a:ext cx="5386684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0734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60648"/>
            <a:ext cx="609378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3743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57</Words>
  <Application>Microsoft Office PowerPoint</Application>
  <PresentationFormat>Prikaz na zaslonu (4:3)</PresentationFormat>
  <Paragraphs>10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slajdova</vt:lpstr>
      </vt:variant>
      <vt:variant>
        <vt:i4>12</vt:i4>
      </vt:variant>
    </vt:vector>
  </HeadingPairs>
  <TitlesOfParts>
    <vt:vector size="13" baseType="lpstr">
      <vt:lpstr>Tema sustava Office</vt:lpstr>
      <vt:lpstr>TDA/TDE/NCP </vt:lpstr>
      <vt:lpstr> 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TDA/TDE/NCP</dc:title>
  <dc:creator>Zoran</dc:creator>
  <cp:lastModifiedBy>Zoran</cp:lastModifiedBy>
  <cp:revision>16</cp:revision>
  <dcterms:created xsi:type="dcterms:W3CDTF">2020-05-21T11:29:54Z</dcterms:created>
  <dcterms:modified xsi:type="dcterms:W3CDTF">2020-05-21T19:33:41Z</dcterms:modified>
</cp:coreProperties>
</file>