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09800" y="1447800"/>
            <a:ext cx="1371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3581400" y="1447800"/>
            <a:ext cx="3810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590800" y="1447800"/>
            <a:ext cx="152400" cy="3429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743200" y="1447800"/>
            <a:ext cx="228600" cy="3429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994102" y="2090852"/>
            <a:ext cx="1616927" cy="568713"/>
          </a:xfrm>
          <a:custGeom>
            <a:avLst/>
            <a:gdLst>
              <a:gd name="connsiteX0" fmla="*/ 0 w 1616927"/>
              <a:gd name="connsiteY0" fmla="*/ 0 h 568713"/>
              <a:gd name="connsiteX1" fmla="*/ 747132 w 1616927"/>
              <a:gd name="connsiteY1" fmla="*/ 0 h 568713"/>
              <a:gd name="connsiteX2" fmla="*/ 936702 w 1616927"/>
              <a:gd name="connsiteY2" fmla="*/ 223025 h 568713"/>
              <a:gd name="connsiteX3" fmla="*/ 1070517 w 1616927"/>
              <a:gd name="connsiteY3" fmla="*/ 0 h 568713"/>
              <a:gd name="connsiteX4" fmla="*/ 1616927 w 1616927"/>
              <a:gd name="connsiteY4" fmla="*/ 0 h 568713"/>
              <a:gd name="connsiteX5" fmla="*/ 1616927 w 1616927"/>
              <a:gd name="connsiteY5" fmla="*/ 568713 h 568713"/>
              <a:gd name="connsiteX6" fmla="*/ 936702 w 1616927"/>
              <a:gd name="connsiteY6" fmla="*/ 568713 h 568713"/>
              <a:gd name="connsiteX7" fmla="*/ 936702 w 1616927"/>
              <a:gd name="connsiteY7" fmla="*/ 211874 h 568713"/>
              <a:gd name="connsiteX8" fmla="*/ 947854 w 1616927"/>
              <a:gd name="connsiteY8" fmla="*/ 568713 h 568713"/>
              <a:gd name="connsiteX9" fmla="*/ 33454 w 1616927"/>
              <a:gd name="connsiteY9" fmla="*/ 568713 h 568713"/>
              <a:gd name="connsiteX10" fmla="*/ 0 w 1616927"/>
              <a:gd name="connsiteY10" fmla="*/ 0 h 56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16927" h="568713">
                <a:moveTo>
                  <a:pt x="0" y="0"/>
                </a:moveTo>
                <a:lnTo>
                  <a:pt x="747132" y="0"/>
                </a:lnTo>
                <a:lnTo>
                  <a:pt x="936702" y="223025"/>
                </a:lnTo>
                <a:lnTo>
                  <a:pt x="1070517" y="0"/>
                </a:lnTo>
                <a:lnTo>
                  <a:pt x="1616927" y="0"/>
                </a:lnTo>
                <a:lnTo>
                  <a:pt x="1616927" y="568713"/>
                </a:lnTo>
                <a:lnTo>
                  <a:pt x="936702" y="568713"/>
                </a:lnTo>
                <a:lnTo>
                  <a:pt x="936702" y="211874"/>
                </a:lnTo>
                <a:lnTo>
                  <a:pt x="947854" y="568713"/>
                </a:lnTo>
                <a:lnTo>
                  <a:pt x="33454" y="56871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01735" y="3505200"/>
            <a:ext cx="1857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Interpretation “A”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800600" y="3463125"/>
            <a:ext cx="187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Interpretation “B”</a:t>
            </a:r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1304693" y="4038600"/>
            <a:ext cx="1616927" cy="568713"/>
          </a:xfrm>
          <a:custGeom>
            <a:avLst/>
            <a:gdLst>
              <a:gd name="connsiteX0" fmla="*/ 0 w 1616927"/>
              <a:gd name="connsiteY0" fmla="*/ 0 h 568713"/>
              <a:gd name="connsiteX1" fmla="*/ 747132 w 1616927"/>
              <a:gd name="connsiteY1" fmla="*/ 0 h 568713"/>
              <a:gd name="connsiteX2" fmla="*/ 936702 w 1616927"/>
              <a:gd name="connsiteY2" fmla="*/ 223025 h 568713"/>
              <a:gd name="connsiteX3" fmla="*/ 1070517 w 1616927"/>
              <a:gd name="connsiteY3" fmla="*/ 0 h 568713"/>
              <a:gd name="connsiteX4" fmla="*/ 1616927 w 1616927"/>
              <a:gd name="connsiteY4" fmla="*/ 0 h 568713"/>
              <a:gd name="connsiteX5" fmla="*/ 1616927 w 1616927"/>
              <a:gd name="connsiteY5" fmla="*/ 568713 h 568713"/>
              <a:gd name="connsiteX6" fmla="*/ 936702 w 1616927"/>
              <a:gd name="connsiteY6" fmla="*/ 568713 h 568713"/>
              <a:gd name="connsiteX7" fmla="*/ 936702 w 1616927"/>
              <a:gd name="connsiteY7" fmla="*/ 211874 h 568713"/>
              <a:gd name="connsiteX8" fmla="*/ 947854 w 1616927"/>
              <a:gd name="connsiteY8" fmla="*/ 568713 h 568713"/>
              <a:gd name="connsiteX9" fmla="*/ 33454 w 1616927"/>
              <a:gd name="connsiteY9" fmla="*/ 568713 h 568713"/>
              <a:gd name="connsiteX10" fmla="*/ 0 w 1616927"/>
              <a:gd name="connsiteY10" fmla="*/ 0 h 56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16927" h="568713">
                <a:moveTo>
                  <a:pt x="0" y="0"/>
                </a:moveTo>
                <a:lnTo>
                  <a:pt x="747132" y="0"/>
                </a:lnTo>
                <a:lnTo>
                  <a:pt x="936702" y="223025"/>
                </a:lnTo>
                <a:lnTo>
                  <a:pt x="1070517" y="0"/>
                </a:lnTo>
                <a:lnTo>
                  <a:pt x="1616927" y="0"/>
                </a:lnTo>
                <a:lnTo>
                  <a:pt x="1616927" y="568713"/>
                </a:lnTo>
                <a:lnTo>
                  <a:pt x="936702" y="568713"/>
                </a:lnTo>
                <a:lnTo>
                  <a:pt x="936702" y="211874"/>
                </a:lnTo>
                <a:lnTo>
                  <a:pt x="947854" y="568713"/>
                </a:lnTo>
                <a:lnTo>
                  <a:pt x="33454" y="56871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051824" y="4036741"/>
            <a:ext cx="323386" cy="223025"/>
          </a:xfrm>
          <a:custGeom>
            <a:avLst/>
            <a:gdLst>
              <a:gd name="connsiteX0" fmla="*/ 0 w 323386"/>
              <a:gd name="connsiteY0" fmla="*/ 0 h 223025"/>
              <a:gd name="connsiteX1" fmla="*/ 178420 w 323386"/>
              <a:gd name="connsiteY1" fmla="*/ 223025 h 223025"/>
              <a:gd name="connsiteX2" fmla="*/ 323386 w 323386"/>
              <a:gd name="connsiteY2" fmla="*/ 0 h 223025"/>
              <a:gd name="connsiteX3" fmla="*/ 0 w 323386"/>
              <a:gd name="connsiteY3" fmla="*/ 0 h 2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386" h="223025">
                <a:moveTo>
                  <a:pt x="0" y="0"/>
                </a:moveTo>
                <a:lnTo>
                  <a:pt x="178420" y="223025"/>
                </a:lnTo>
                <a:lnTo>
                  <a:pt x="32338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927969" y="4038600"/>
            <a:ext cx="1616927" cy="568713"/>
          </a:xfrm>
          <a:custGeom>
            <a:avLst/>
            <a:gdLst>
              <a:gd name="connsiteX0" fmla="*/ 0 w 1616927"/>
              <a:gd name="connsiteY0" fmla="*/ 0 h 568713"/>
              <a:gd name="connsiteX1" fmla="*/ 747132 w 1616927"/>
              <a:gd name="connsiteY1" fmla="*/ 0 h 568713"/>
              <a:gd name="connsiteX2" fmla="*/ 936702 w 1616927"/>
              <a:gd name="connsiteY2" fmla="*/ 223025 h 568713"/>
              <a:gd name="connsiteX3" fmla="*/ 1070517 w 1616927"/>
              <a:gd name="connsiteY3" fmla="*/ 0 h 568713"/>
              <a:gd name="connsiteX4" fmla="*/ 1616927 w 1616927"/>
              <a:gd name="connsiteY4" fmla="*/ 0 h 568713"/>
              <a:gd name="connsiteX5" fmla="*/ 1616927 w 1616927"/>
              <a:gd name="connsiteY5" fmla="*/ 568713 h 568713"/>
              <a:gd name="connsiteX6" fmla="*/ 936702 w 1616927"/>
              <a:gd name="connsiteY6" fmla="*/ 568713 h 568713"/>
              <a:gd name="connsiteX7" fmla="*/ 936702 w 1616927"/>
              <a:gd name="connsiteY7" fmla="*/ 211874 h 568713"/>
              <a:gd name="connsiteX8" fmla="*/ 947854 w 1616927"/>
              <a:gd name="connsiteY8" fmla="*/ 568713 h 568713"/>
              <a:gd name="connsiteX9" fmla="*/ 33454 w 1616927"/>
              <a:gd name="connsiteY9" fmla="*/ 568713 h 568713"/>
              <a:gd name="connsiteX10" fmla="*/ 0 w 1616927"/>
              <a:gd name="connsiteY10" fmla="*/ 0 h 56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16927" h="568713">
                <a:moveTo>
                  <a:pt x="0" y="0"/>
                </a:moveTo>
                <a:lnTo>
                  <a:pt x="747132" y="0"/>
                </a:lnTo>
                <a:lnTo>
                  <a:pt x="936702" y="223025"/>
                </a:lnTo>
                <a:lnTo>
                  <a:pt x="1070517" y="0"/>
                </a:lnTo>
                <a:lnTo>
                  <a:pt x="1616927" y="0"/>
                </a:lnTo>
                <a:lnTo>
                  <a:pt x="1616927" y="568713"/>
                </a:lnTo>
                <a:lnTo>
                  <a:pt x="936702" y="568713"/>
                </a:lnTo>
                <a:lnTo>
                  <a:pt x="936702" y="211874"/>
                </a:lnTo>
                <a:lnTo>
                  <a:pt x="947854" y="568713"/>
                </a:lnTo>
                <a:lnTo>
                  <a:pt x="33454" y="56871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 flipV="1">
            <a:off x="5672343" y="4036741"/>
            <a:ext cx="412506" cy="57057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69675" y="2450068"/>
            <a:ext cx="257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bevel depth specified.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051824" y="1619250"/>
            <a:ext cx="386576" cy="5143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495800" y="2819400"/>
            <a:ext cx="432169" cy="643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743200" y="2819400"/>
            <a:ext cx="315646" cy="643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75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</TotalTime>
  <Words>13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Cheung, Lawrence</dc:creator>
  <cp:lastModifiedBy>Cheung, Lawrence</cp:lastModifiedBy>
  <cp:revision>5</cp:revision>
  <dcterms:created xsi:type="dcterms:W3CDTF">2006-08-16T00:00:00Z</dcterms:created>
  <dcterms:modified xsi:type="dcterms:W3CDTF">2019-01-17T22:19:02Z</dcterms:modified>
</cp:coreProperties>
</file>