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6" d="100"/>
          <a:sy n="86" d="100"/>
        </p:scale>
        <p:origin x="13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 vs Displacement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3381889763779521E-2"/>
          <c:y val="0.18097222222222226"/>
          <c:w val="0.89706255468066487"/>
          <c:h val="0.77736111111111106"/>
        </c:manualLayout>
      </c:layout>
      <c:scatterChart>
        <c:scatterStyle val="smoothMarker"/>
        <c:varyColors val="0"/>
        <c:ser>
          <c:idx val="0"/>
          <c:order val="0"/>
          <c:tx>
            <c:v>Extension</c:v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Sheet1!$A$2:$A$16</c:f>
              <c:numCache>
                <c:formatCode>General</c:formatCode>
                <c:ptCount val="15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  <c:pt idx="11">
                  <c:v>110</c:v>
                </c:pt>
                <c:pt idx="12">
                  <c:v>120</c:v>
                </c:pt>
                <c:pt idx="13">
                  <c:v>130</c:v>
                </c:pt>
                <c:pt idx="14">
                  <c:v>140</c:v>
                </c:pt>
              </c:numCache>
            </c:numRef>
          </c:xVal>
          <c:yVal>
            <c:numRef>
              <c:f>Sheet1!$B$2:$B$16</c:f>
              <c:numCache>
                <c:formatCode>General</c:formatCode>
                <c:ptCount val="15"/>
                <c:pt idx="0">
                  <c:v>1600</c:v>
                </c:pt>
                <c:pt idx="1">
                  <c:v>1700</c:v>
                </c:pt>
                <c:pt idx="2">
                  <c:v>1800</c:v>
                </c:pt>
                <c:pt idx="3">
                  <c:v>1900</c:v>
                </c:pt>
                <c:pt idx="4">
                  <c:v>2000</c:v>
                </c:pt>
                <c:pt idx="5">
                  <c:v>2100</c:v>
                </c:pt>
                <c:pt idx="6">
                  <c:v>2200</c:v>
                </c:pt>
                <c:pt idx="7">
                  <c:v>2300</c:v>
                </c:pt>
                <c:pt idx="8">
                  <c:v>2400</c:v>
                </c:pt>
                <c:pt idx="9">
                  <c:v>2500</c:v>
                </c:pt>
                <c:pt idx="10">
                  <c:v>2600</c:v>
                </c:pt>
                <c:pt idx="11">
                  <c:v>2700</c:v>
                </c:pt>
                <c:pt idx="12">
                  <c:v>2800</c:v>
                </c:pt>
                <c:pt idx="13">
                  <c:v>2900</c:v>
                </c:pt>
                <c:pt idx="14">
                  <c:v>3000</c:v>
                </c:pt>
              </c:numCache>
            </c:numRef>
          </c:yVal>
          <c:smooth val="1"/>
        </c:ser>
        <c:ser>
          <c:idx val="1"/>
          <c:order val="1"/>
          <c:tx>
            <c:v>Retraction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Sheet1!$C$2:$C$16</c:f>
              <c:numCache>
                <c:formatCode>General</c:formatCode>
                <c:ptCount val="15"/>
                <c:pt idx="0">
                  <c:v>0</c:v>
                </c:pt>
                <c:pt idx="1">
                  <c:v>-10</c:v>
                </c:pt>
                <c:pt idx="2">
                  <c:v>-20</c:v>
                </c:pt>
                <c:pt idx="3">
                  <c:v>-30</c:v>
                </c:pt>
                <c:pt idx="4">
                  <c:v>-40</c:v>
                </c:pt>
                <c:pt idx="5">
                  <c:v>-50</c:v>
                </c:pt>
                <c:pt idx="6">
                  <c:v>-60</c:v>
                </c:pt>
                <c:pt idx="7">
                  <c:v>-70</c:v>
                </c:pt>
                <c:pt idx="8">
                  <c:v>-80</c:v>
                </c:pt>
                <c:pt idx="9">
                  <c:v>-90</c:v>
                </c:pt>
                <c:pt idx="10">
                  <c:v>-100</c:v>
                </c:pt>
                <c:pt idx="11">
                  <c:v>-110</c:v>
                </c:pt>
                <c:pt idx="12">
                  <c:v>-120</c:v>
                </c:pt>
                <c:pt idx="13">
                  <c:v>-130</c:v>
                </c:pt>
                <c:pt idx="14">
                  <c:v>-140</c:v>
                </c:pt>
              </c:numCache>
            </c:numRef>
          </c:xVal>
          <c:yVal>
            <c:numRef>
              <c:f>Sheet1!$D$2:$D$16</c:f>
              <c:numCache>
                <c:formatCode>General</c:formatCode>
                <c:ptCount val="15"/>
                <c:pt idx="0">
                  <c:v>-1600</c:v>
                </c:pt>
                <c:pt idx="1">
                  <c:v>-1700</c:v>
                </c:pt>
                <c:pt idx="2">
                  <c:v>-1800</c:v>
                </c:pt>
                <c:pt idx="3">
                  <c:v>-1900</c:v>
                </c:pt>
                <c:pt idx="4">
                  <c:v>-2000</c:v>
                </c:pt>
                <c:pt idx="5">
                  <c:v>-2100</c:v>
                </c:pt>
                <c:pt idx="6">
                  <c:v>-2200</c:v>
                </c:pt>
                <c:pt idx="7">
                  <c:v>-2300</c:v>
                </c:pt>
                <c:pt idx="8">
                  <c:v>-2400</c:v>
                </c:pt>
                <c:pt idx="9">
                  <c:v>-2500</c:v>
                </c:pt>
                <c:pt idx="10">
                  <c:v>-2600</c:v>
                </c:pt>
                <c:pt idx="11">
                  <c:v>-2700</c:v>
                </c:pt>
                <c:pt idx="12">
                  <c:v>-2800</c:v>
                </c:pt>
                <c:pt idx="13">
                  <c:v>-2900</c:v>
                </c:pt>
                <c:pt idx="14">
                  <c:v>-3000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55369512"/>
        <c:axId val="455369120"/>
      </c:scatterChart>
      <c:valAx>
        <c:axId val="4553695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369120"/>
        <c:crosses val="autoZero"/>
        <c:crossBetween val="midCat"/>
      </c:valAx>
      <c:valAx>
        <c:axId val="455369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536951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CC07-9A75-4FCB-8E61-4CE700FA6C09}" type="datetimeFigureOut">
              <a:rPr lang="en-US" smtClean="0"/>
              <a:t>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D749-B0EE-4525-B486-D425669FD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130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CC07-9A75-4FCB-8E61-4CE700FA6C09}" type="datetimeFigureOut">
              <a:rPr lang="en-US" smtClean="0"/>
              <a:t>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D749-B0EE-4525-B486-D425669FD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35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CC07-9A75-4FCB-8E61-4CE700FA6C09}" type="datetimeFigureOut">
              <a:rPr lang="en-US" smtClean="0"/>
              <a:t>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D749-B0EE-4525-B486-D425669FD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427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CC07-9A75-4FCB-8E61-4CE700FA6C09}" type="datetimeFigureOut">
              <a:rPr lang="en-US" smtClean="0"/>
              <a:t>1/30/2019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D749-B0EE-4525-B486-D425669FD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3892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CC07-9A75-4FCB-8E61-4CE700FA6C09}" type="datetimeFigureOut">
              <a:rPr lang="en-US" smtClean="0"/>
              <a:t>1/30/2019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D749-B0EE-4525-B486-D425669FD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67152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CC07-9A75-4FCB-8E61-4CE700FA6C09}" type="datetimeFigureOut">
              <a:rPr lang="en-US" smtClean="0"/>
              <a:t>1/30/2019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D749-B0EE-4525-B486-D425669FD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032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CC07-9A75-4FCB-8E61-4CE700FA6C09}" type="datetimeFigureOut">
              <a:rPr lang="en-US" smtClean="0"/>
              <a:t>1/30/2019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D749-B0EE-4525-B486-D425669FD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16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CC07-9A75-4FCB-8E61-4CE700FA6C09}" type="datetimeFigureOut">
              <a:rPr lang="en-US" smtClean="0"/>
              <a:t>1/30/2019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D749-B0EE-4525-B486-D425669FD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6411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CC07-9A75-4FCB-8E61-4CE700FA6C09}" type="datetimeFigureOut">
              <a:rPr lang="en-US" smtClean="0"/>
              <a:t>1/30/2019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D749-B0EE-4525-B486-D425669FD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651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CC07-9A75-4FCB-8E61-4CE700FA6C09}" type="datetimeFigureOut">
              <a:rPr lang="en-US" smtClean="0"/>
              <a:t>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D749-B0EE-4525-B486-D425669FD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68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ACC07-9A75-4FCB-8E61-4CE700FA6C09}" type="datetimeFigureOut">
              <a:rPr lang="en-US" smtClean="0"/>
              <a:t>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1FD749-B0EE-4525-B486-D425669FD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073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ACC07-9A75-4FCB-8E61-4CE700FA6C09}" type="datetimeFigureOut">
              <a:rPr lang="en-US" smtClean="0"/>
              <a:t>1/30/2019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1FD749-B0EE-4525-B486-D425669FDC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337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250802" y="2599647"/>
            <a:ext cx="188031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Extension Stroke, </a:t>
            </a:r>
            <a:r>
              <a:rPr lang="en-US" sz="1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ADAMS View: Preload value decreases as the Spring Length increases.</a:t>
            </a:r>
            <a:endParaRPr lang="en-US" sz="1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8255" y="4609365"/>
            <a:ext cx="188031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Retraction Stroke, </a:t>
            </a:r>
            <a:r>
              <a:rPr lang="en-US" sz="14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ADAMS View: Preload value increases as the Spring Length decreases.</a:t>
            </a:r>
            <a:endParaRPr lang="en-US" sz="14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9245" y="304654"/>
            <a:ext cx="113591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 in ADAMS View, a Spring-Damper be modeled in a way to get spring force increased and added to pre load value during extension stroke (parts connected by spring move away from each other).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Char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68164085"/>
              </p:ext>
            </p:extLst>
          </p:nvPr>
        </p:nvGraphicFramePr>
        <p:xfrm>
          <a:off x="1774619" y="1483198"/>
          <a:ext cx="7805530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987370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70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Najeeb Rahman</dc:creator>
  <cp:lastModifiedBy>Najeeb Rahman</cp:lastModifiedBy>
  <cp:revision>6</cp:revision>
  <dcterms:created xsi:type="dcterms:W3CDTF">2019-01-30T18:35:06Z</dcterms:created>
  <dcterms:modified xsi:type="dcterms:W3CDTF">2019-01-30T18:54:13Z</dcterms:modified>
</cp:coreProperties>
</file>