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82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O.Mubarak\Desktop\Inlet%20comressor%20foundation\Temperature%20record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O.Mubarak\Desktop\Inlet%20comressor%20foundation\Temperature%20record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O.Mubarak\Desktop\Inlet%20comressor%20foundation\Temperature%20record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.Mubarak\Desktop\Inlet%20comressor%20foundation\Temperature%20records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O.Mubarak\Desktop\Inlet%20comressor%20foundation\Temperature%20record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.Mubarak\Desktop\Inlet%20comressor%20foundation\Temperature%20records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O.Mubarak\Desktop\Inlet%20comressor%20foundation\Temperature%20record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.Mubarak\Desktop\Inlet%20comressor%20foundation\Temperature%20records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O.Mubarak\Desktop\Inlet%20comressor%20foundation\Temperature%20record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Bottom-2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'Tables of records'!$W$3:$W$130</c:f>
              <c:strCache>
                <c:ptCount val="128"/>
                <c:pt idx="0">
                  <c:v>2:00:00 AM</c:v>
                </c:pt>
                <c:pt idx="1">
                  <c:v>3:00:00 AM</c:v>
                </c:pt>
                <c:pt idx="2">
                  <c:v>4:00:00 AM</c:v>
                </c:pt>
                <c:pt idx="3">
                  <c:v>5:00:00 AM</c:v>
                </c:pt>
                <c:pt idx="4">
                  <c:v>6:00:00 AM</c:v>
                </c:pt>
                <c:pt idx="5">
                  <c:v>7:00:00 AM</c:v>
                </c:pt>
                <c:pt idx="6">
                  <c:v>8:00:00 AM</c:v>
                </c:pt>
                <c:pt idx="7">
                  <c:v>9:00:00 AM</c:v>
                </c:pt>
                <c:pt idx="8">
                  <c:v>10:00:00 AM</c:v>
                </c:pt>
                <c:pt idx="9">
                  <c:v>11:00:00 AM</c:v>
                </c:pt>
                <c:pt idx="10">
                  <c:v>12:00:00 PM</c:v>
                </c:pt>
                <c:pt idx="11">
                  <c:v>1:00:00 PM</c:v>
                </c:pt>
                <c:pt idx="12">
                  <c:v>2:00:00 PM</c:v>
                </c:pt>
                <c:pt idx="13">
                  <c:v>3:00:00 PM</c:v>
                </c:pt>
                <c:pt idx="14">
                  <c:v>4:00:00 PM</c:v>
                </c:pt>
                <c:pt idx="15">
                  <c:v>5:00:00 PM</c:v>
                </c:pt>
                <c:pt idx="16">
                  <c:v>6:00:00 PM</c:v>
                </c:pt>
                <c:pt idx="17">
                  <c:v>7:00:00 PM</c:v>
                </c:pt>
                <c:pt idx="18">
                  <c:v>8:00:00 PM</c:v>
                </c:pt>
                <c:pt idx="19">
                  <c:v>9:00:00 PM</c:v>
                </c:pt>
                <c:pt idx="20">
                  <c:v>10:00:00 PM</c:v>
                </c:pt>
                <c:pt idx="21">
                  <c:v>11:00:00 PM</c:v>
                </c:pt>
                <c:pt idx="22">
                  <c:v>12:00:00 AM</c:v>
                </c:pt>
                <c:pt idx="23">
                  <c:v>1:00:00 AM</c:v>
                </c:pt>
                <c:pt idx="24">
                  <c:v>2:00:00 AM</c:v>
                </c:pt>
                <c:pt idx="25">
                  <c:v>3:00:00 AM</c:v>
                </c:pt>
                <c:pt idx="26">
                  <c:v>4:00:00 AM</c:v>
                </c:pt>
                <c:pt idx="27">
                  <c:v>5:00:00 AM</c:v>
                </c:pt>
                <c:pt idx="28">
                  <c:v>6:00:00 AM</c:v>
                </c:pt>
                <c:pt idx="29">
                  <c:v>7:00:00 AM</c:v>
                </c:pt>
                <c:pt idx="30">
                  <c:v>8:00:00 AM</c:v>
                </c:pt>
                <c:pt idx="31">
                  <c:v>9:00:00 AM</c:v>
                </c:pt>
                <c:pt idx="32">
                  <c:v>10:00:00 AM</c:v>
                </c:pt>
                <c:pt idx="33">
                  <c:v>11:00:00 AM</c:v>
                </c:pt>
                <c:pt idx="34">
                  <c:v>12:00:00 PM</c:v>
                </c:pt>
                <c:pt idx="35">
                  <c:v>1:00:00 PM</c:v>
                </c:pt>
                <c:pt idx="36">
                  <c:v>2:00:00 PM</c:v>
                </c:pt>
                <c:pt idx="37">
                  <c:v>3:00:00 PM</c:v>
                </c:pt>
                <c:pt idx="38">
                  <c:v>4:00:00 PM</c:v>
                </c:pt>
                <c:pt idx="39">
                  <c:v>5:00:00 PM</c:v>
                </c:pt>
                <c:pt idx="40">
                  <c:v>6:00:00 PM</c:v>
                </c:pt>
                <c:pt idx="41">
                  <c:v>7:00:00 PM</c:v>
                </c:pt>
                <c:pt idx="42">
                  <c:v>8:00:00 PM</c:v>
                </c:pt>
                <c:pt idx="43">
                  <c:v>9:00:00 PM</c:v>
                </c:pt>
                <c:pt idx="44">
                  <c:v>10:00:00 PM</c:v>
                </c:pt>
                <c:pt idx="45">
                  <c:v>11:00:00 PM</c:v>
                </c:pt>
                <c:pt idx="46">
                  <c:v>12:00:00 AM</c:v>
                </c:pt>
                <c:pt idx="47">
                  <c:v>1:00:00 AM</c:v>
                </c:pt>
                <c:pt idx="48">
                  <c:v>2:00:00 AM</c:v>
                </c:pt>
                <c:pt idx="49">
                  <c:v>3:00:00 AM</c:v>
                </c:pt>
                <c:pt idx="50">
                  <c:v>4:00:00 AM</c:v>
                </c:pt>
                <c:pt idx="51">
                  <c:v>5:00:00 AM</c:v>
                </c:pt>
                <c:pt idx="52">
                  <c:v>6:00:00 AM</c:v>
                </c:pt>
                <c:pt idx="53">
                  <c:v>7:00:00 AM</c:v>
                </c:pt>
                <c:pt idx="54">
                  <c:v>8:00:00 AM</c:v>
                </c:pt>
                <c:pt idx="55">
                  <c:v>9:00:00 AM</c:v>
                </c:pt>
                <c:pt idx="56">
                  <c:v>10:00:00 AM</c:v>
                </c:pt>
                <c:pt idx="57">
                  <c:v>11:00:00 AM</c:v>
                </c:pt>
                <c:pt idx="58">
                  <c:v>12:00:00 PM</c:v>
                </c:pt>
                <c:pt idx="59">
                  <c:v>1:00:00 PM</c:v>
                </c:pt>
                <c:pt idx="60">
                  <c:v>2:00:00 PM</c:v>
                </c:pt>
                <c:pt idx="61">
                  <c:v>3:00:00 PM</c:v>
                </c:pt>
                <c:pt idx="62">
                  <c:v>4:00:00 PM</c:v>
                </c:pt>
                <c:pt idx="63">
                  <c:v>5:00:00 PM</c:v>
                </c:pt>
                <c:pt idx="64">
                  <c:v>6:00:00 PM</c:v>
                </c:pt>
                <c:pt idx="65">
                  <c:v>7:00:00 PM</c:v>
                </c:pt>
                <c:pt idx="66">
                  <c:v>8:00:00 PM</c:v>
                </c:pt>
                <c:pt idx="67">
                  <c:v>9:00:00 PM</c:v>
                </c:pt>
                <c:pt idx="68">
                  <c:v>10:00:00 PM</c:v>
                </c:pt>
                <c:pt idx="69">
                  <c:v>11:00:00 PM</c:v>
                </c:pt>
                <c:pt idx="70">
                  <c:v>12:00:00 AM</c:v>
                </c:pt>
                <c:pt idx="71">
                  <c:v>2:00:00 AM</c:v>
                </c:pt>
                <c:pt idx="72">
                  <c:v>3:00:00 AM</c:v>
                </c:pt>
                <c:pt idx="73">
                  <c:v>4:00:00 AM</c:v>
                </c:pt>
                <c:pt idx="74">
                  <c:v>6:00:00 AM</c:v>
                </c:pt>
                <c:pt idx="75">
                  <c:v>8:00:00 AM</c:v>
                </c:pt>
                <c:pt idx="76">
                  <c:v>10:00:00 AM</c:v>
                </c:pt>
                <c:pt idx="77">
                  <c:v>12:00:00 AM</c:v>
                </c:pt>
                <c:pt idx="78">
                  <c:v>2:00:00 PM</c:v>
                </c:pt>
                <c:pt idx="79">
                  <c:v>4:00:00 PM</c:v>
                </c:pt>
                <c:pt idx="80">
                  <c:v>6:00:00 PM</c:v>
                </c:pt>
                <c:pt idx="81">
                  <c:v>8:00:00 PM</c:v>
                </c:pt>
                <c:pt idx="82">
                  <c:v>10:00:00 PM</c:v>
                </c:pt>
                <c:pt idx="83">
                  <c:v>12:00:00 AM</c:v>
                </c:pt>
                <c:pt idx="84">
                  <c:v>2:00:00 AM</c:v>
                </c:pt>
                <c:pt idx="85">
                  <c:v>4:00:00 AM</c:v>
                </c:pt>
                <c:pt idx="86">
                  <c:v>6:00:00 AM</c:v>
                </c:pt>
                <c:pt idx="87">
                  <c:v>8:00:00 AM</c:v>
                </c:pt>
                <c:pt idx="88">
                  <c:v>10:00:00 AM</c:v>
                </c:pt>
                <c:pt idx="89">
                  <c:v>12:00:00 PM</c:v>
                </c:pt>
                <c:pt idx="90">
                  <c:v>2:00:00 PM</c:v>
                </c:pt>
                <c:pt idx="91">
                  <c:v>14:00:00 PM</c:v>
                </c:pt>
                <c:pt idx="92">
                  <c:v>6:00:00 PM</c:v>
                </c:pt>
                <c:pt idx="93">
                  <c:v>8:00:00 PM</c:v>
                </c:pt>
                <c:pt idx="94">
                  <c:v>10:00:00 PM</c:v>
                </c:pt>
                <c:pt idx="95">
                  <c:v>12:00:00 AM</c:v>
                </c:pt>
                <c:pt idx="96">
                  <c:v>2:00:00 AM</c:v>
                </c:pt>
                <c:pt idx="97">
                  <c:v>4:00:00 AM</c:v>
                </c:pt>
                <c:pt idx="98">
                  <c:v>6:00:00 AM</c:v>
                </c:pt>
                <c:pt idx="99">
                  <c:v>10:00:00 AM</c:v>
                </c:pt>
                <c:pt idx="100">
                  <c:v>12:00:00 PM</c:v>
                </c:pt>
                <c:pt idx="101">
                  <c:v>2:00:00 PM</c:v>
                </c:pt>
                <c:pt idx="102">
                  <c:v>4:00:00 PM</c:v>
                </c:pt>
                <c:pt idx="103">
                  <c:v>6:00:00 PM</c:v>
                </c:pt>
                <c:pt idx="104">
                  <c:v>8:00:00 PM</c:v>
                </c:pt>
                <c:pt idx="105">
                  <c:v>10:00:00 PM</c:v>
                </c:pt>
                <c:pt idx="106">
                  <c:v>12:00:00 AM</c:v>
                </c:pt>
                <c:pt idx="107">
                  <c:v>2:00:00 AM</c:v>
                </c:pt>
                <c:pt idx="108">
                  <c:v>4:00:00 AM</c:v>
                </c:pt>
                <c:pt idx="109">
                  <c:v>6:00:00 AM</c:v>
                </c:pt>
                <c:pt idx="110">
                  <c:v>8:00:00 AM</c:v>
                </c:pt>
                <c:pt idx="111">
                  <c:v>10:00:00 AM</c:v>
                </c:pt>
                <c:pt idx="112">
                  <c:v>12:00:00 PM</c:v>
                </c:pt>
                <c:pt idx="113">
                  <c:v>2:00:00 PM</c:v>
                </c:pt>
                <c:pt idx="114">
                  <c:v>4:00:00 PM</c:v>
                </c:pt>
                <c:pt idx="115">
                  <c:v>6:00:00 PM</c:v>
                </c:pt>
                <c:pt idx="116">
                  <c:v>8:00:00 PM</c:v>
                </c:pt>
                <c:pt idx="117">
                  <c:v>10:00:00 PM</c:v>
                </c:pt>
                <c:pt idx="118">
                  <c:v>12:00:00 AM</c:v>
                </c:pt>
                <c:pt idx="119">
                  <c:v>4:00:00 AM</c:v>
                </c:pt>
                <c:pt idx="120">
                  <c:v>8:00:00 AM</c:v>
                </c:pt>
                <c:pt idx="121">
                  <c:v>12:00:00 AM</c:v>
                </c:pt>
                <c:pt idx="122">
                  <c:v>4:00:00 PM</c:v>
                </c:pt>
                <c:pt idx="123">
                  <c:v>8:00:00 PM</c:v>
                </c:pt>
                <c:pt idx="124">
                  <c:v>12:00:00 AM</c:v>
                </c:pt>
                <c:pt idx="125">
                  <c:v>4:00:00 AM</c:v>
                </c:pt>
                <c:pt idx="126">
                  <c:v>8:00:00 AM</c:v>
                </c:pt>
                <c:pt idx="127">
                  <c:v>12:00:00 PM</c:v>
                </c:pt>
              </c:strCache>
            </c:strRef>
          </c:cat>
          <c:val>
            <c:numRef>
              <c:f>'Tables of records'!$Z$3:$Z$130</c:f>
              <c:numCache>
                <c:formatCode>0.00</c:formatCode>
                <c:ptCount val="128"/>
                <c:pt idx="0">
                  <c:v>56.2</c:v>
                </c:pt>
                <c:pt idx="1">
                  <c:v>58.1</c:v>
                </c:pt>
                <c:pt idx="2">
                  <c:v>60.9</c:v>
                </c:pt>
                <c:pt idx="3">
                  <c:v>62.9</c:v>
                </c:pt>
                <c:pt idx="4">
                  <c:v>67.7</c:v>
                </c:pt>
                <c:pt idx="5">
                  <c:v>70</c:v>
                </c:pt>
                <c:pt idx="6">
                  <c:v>68.400000000000006</c:v>
                </c:pt>
                <c:pt idx="7">
                  <c:v>67.099999999999994</c:v>
                </c:pt>
                <c:pt idx="8">
                  <c:v>68.900000000000006</c:v>
                </c:pt>
                <c:pt idx="9">
                  <c:v>69.3</c:v>
                </c:pt>
                <c:pt idx="10">
                  <c:v>69.400000000000006</c:v>
                </c:pt>
                <c:pt idx="11">
                  <c:v>70.099999999999994</c:v>
                </c:pt>
                <c:pt idx="12">
                  <c:v>70.400000000000006</c:v>
                </c:pt>
                <c:pt idx="13">
                  <c:v>70.5</c:v>
                </c:pt>
                <c:pt idx="14">
                  <c:v>71</c:v>
                </c:pt>
                <c:pt idx="15">
                  <c:v>70</c:v>
                </c:pt>
                <c:pt idx="16">
                  <c:v>69.099999999999994</c:v>
                </c:pt>
                <c:pt idx="17">
                  <c:v>71.2</c:v>
                </c:pt>
                <c:pt idx="18">
                  <c:v>71.2</c:v>
                </c:pt>
                <c:pt idx="19">
                  <c:v>67</c:v>
                </c:pt>
                <c:pt idx="20">
                  <c:v>66.2</c:v>
                </c:pt>
                <c:pt idx="21">
                  <c:v>74.599999999999994</c:v>
                </c:pt>
                <c:pt idx="22">
                  <c:v>70.8</c:v>
                </c:pt>
                <c:pt idx="23">
                  <c:v>70.599999999999994</c:v>
                </c:pt>
                <c:pt idx="24">
                  <c:v>70.400000000000006</c:v>
                </c:pt>
                <c:pt idx="25">
                  <c:v>70.099999999999994</c:v>
                </c:pt>
                <c:pt idx="26">
                  <c:v>70.099999999999994</c:v>
                </c:pt>
                <c:pt idx="27">
                  <c:v>69.900000000000006</c:v>
                </c:pt>
                <c:pt idx="28">
                  <c:v>68.099999999999994</c:v>
                </c:pt>
                <c:pt idx="29">
                  <c:v>68.3</c:v>
                </c:pt>
                <c:pt idx="30">
                  <c:v>68.900000000000006</c:v>
                </c:pt>
                <c:pt idx="31">
                  <c:v>68.599999999999994</c:v>
                </c:pt>
                <c:pt idx="32">
                  <c:v>68.3</c:v>
                </c:pt>
                <c:pt idx="33">
                  <c:v>69.2</c:v>
                </c:pt>
                <c:pt idx="34">
                  <c:v>67.400000000000006</c:v>
                </c:pt>
                <c:pt idx="35">
                  <c:v>67.099999999999994</c:v>
                </c:pt>
                <c:pt idx="36">
                  <c:v>65.900000000000006</c:v>
                </c:pt>
                <c:pt idx="37">
                  <c:v>66.900000000000006</c:v>
                </c:pt>
                <c:pt idx="38">
                  <c:v>65.8</c:v>
                </c:pt>
                <c:pt idx="39">
                  <c:v>66.8</c:v>
                </c:pt>
                <c:pt idx="40">
                  <c:v>67.900000000000006</c:v>
                </c:pt>
                <c:pt idx="41">
                  <c:v>66.5</c:v>
                </c:pt>
                <c:pt idx="42">
                  <c:v>66.2</c:v>
                </c:pt>
                <c:pt idx="43">
                  <c:v>65.8</c:v>
                </c:pt>
                <c:pt idx="44">
                  <c:v>66.3</c:v>
                </c:pt>
                <c:pt idx="45">
                  <c:v>66</c:v>
                </c:pt>
                <c:pt idx="46">
                  <c:v>65.8</c:v>
                </c:pt>
                <c:pt idx="47">
                  <c:v>65.5</c:v>
                </c:pt>
                <c:pt idx="48">
                  <c:v>65.2</c:v>
                </c:pt>
                <c:pt idx="49">
                  <c:v>65</c:v>
                </c:pt>
                <c:pt idx="50">
                  <c:v>64.7</c:v>
                </c:pt>
                <c:pt idx="51">
                  <c:v>64.2</c:v>
                </c:pt>
                <c:pt idx="52">
                  <c:v>65</c:v>
                </c:pt>
                <c:pt idx="53">
                  <c:v>64.5</c:v>
                </c:pt>
                <c:pt idx="54">
                  <c:v>64.2</c:v>
                </c:pt>
                <c:pt idx="55">
                  <c:v>64</c:v>
                </c:pt>
                <c:pt idx="56">
                  <c:v>63.6</c:v>
                </c:pt>
                <c:pt idx="57">
                  <c:v>64.3</c:v>
                </c:pt>
                <c:pt idx="58">
                  <c:v>62.9</c:v>
                </c:pt>
                <c:pt idx="59">
                  <c:v>64</c:v>
                </c:pt>
                <c:pt idx="60">
                  <c:v>62.1</c:v>
                </c:pt>
                <c:pt idx="61">
                  <c:v>62.4</c:v>
                </c:pt>
                <c:pt idx="62">
                  <c:v>62.4</c:v>
                </c:pt>
                <c:pt idx="63">
                  <c:v>62.2</c:v>
                </c:pt>
                <c:pt idx="64">
                  <c:v>61.6</c:v>
                </c:pt>
                <c:pt idx="65">
                  <c:v>62.1</c:v>
                </c:pt>
                <c:pt idx="66">
                  <c:v>61.9</c:v>
                </c:pt>
                <c:pt idx="67">
                  <c:v>61.8</c:v>
                </c:pt>
                <c:pt idx="68">
                  <c:v>61.7</c:v>
                </c:pt>
                <c:pt idx="69">
                  <c:v>61.1</c:v>
                </c:pt>
                <c:pt idx="70">
                  <c:v>61</c:v>
                </c:pt>
                <c:pt idx="71">
                  <c:v>61.6</c:v>
                </c:pt>
                <c:pt idx="72">
                  <c:v>60.5</c:v>
                </c:pt>
                <c:pt idx="73">
                  <c:v>60.5</c:v>
                </c:pt>
                <c:pt idx="74">
                  <c:v>58.4</c:v>
                </c:pt>
                <c:pt idx="75">
                  <c:v>59.8</c:v>
                </c:pt>
                <c:pt idx="76">
                  <c:v>58.8</c:v>
                </c:pt>
                <c:pt idx="77">
                  <c:v>58.7</c:v>
                </c:pt>
                <c:pt idx="78">
                  <c:v>58.7</c:v>
                </c:pt>
                <c:pt idx="79">
                  <c:v>57.9</c:v>
                </c:pt>
                <c:pt idx="80">
                  <c:v>57</c:v>
                </c:pt>
                <c:pt idx="81">
                  <c:v>57.6</c:v>
                </c:pt>
                <c:pt idx="82">
                  <c:v>57.3</c:v>
                </c:pt>
                <c:pt idx="83">
                  <c:v>57.1</c:v>
                </c:pt>
                <c:pt idx="84">
                  <c:v>56.9</c:v>
                </c:pt>
                <c:pt idx="85">
                  <c:v>56.6</c:v>
                </c:pt>
                <c:pt idx="86">
                  <c:v>56.4</c:v>
                </c:pt>
                <c:pt idx="87">
                  <c:v>55.8</c:v>
                </c:pt>
                <c:pt idx="88">
                  <c:v>55.3</c:v>
                </c:pt>
                <c:pt idx="89">
                  <c:v>54.2</c:v>
                </c:pt>
                <c:pt idx="90">
                  <c:v>54.7</c:v>
                </c:pt>
                <c:pt idx="91">
                  <c:v>54.2</c:v>
                </c:pt>
                <c:pt idx="92">
                  <c:v>53.2</c:v>
                </c:pt>
                <c:pt idx="93">
                  <c:v>53.1</c:v>
                </c:pt>
                <c:pt idx="94">
                  <c:v>53</c:v>
                </c:pt>
                <c:pt idx="95">
                  <c:v>53.4</c:v>
                </c:pt>
                <c:pt idx="96">
                  <c:v>53.6</c:v>
                </c:pt>
                <c:pt idx="97">
                  <c:v>52.8</c:v>
                </c:pt>
                <c:pt idx="98">
                  <c:v>52.6</c:v>
                </c:pt>
                <c:pt idx="99">
                  <c:v>51.6</c:v>
                </c:pt>
                <c:pt idx="100">
                  <c:v>51.9</c:v>
                </c:pt>
                <c:pt idx="101">
                  <c:v>51.2</c:v>
                </c:pt>
                <c:pt idx="102">
                  <c:v>51.1</c:v>
                </c:pt>
                <c:pt idx="103">
                  <c:v>50.8</c:v>
                </c:pt>
                <c:pt idx="104">
                  <c:v>50.3</c:v>
                </c:pt>
                <c:pt idx="105">
                  <c:v>49.7</c:v>
                </c:pt>
                <c:pt idx="106">
                  <c:v>49.3</c:v>
                </c:pt>
                <c:pt idx="107">
                  <c:v>49.5</c:v>
                </c:pt>
                <c:pt idx="108">
                  <c:v>48.7</c:v>
                </c:pt>
                <c:pt idx="109">
                  <c:v>49.6</c:v>
                </c:pt>
                <c:pt idx="110">
                  <c:v>49.9</c:v>
                </c:pt>
                <c:pt idx="111">
                  <c:v>49.4</c:v>
                </c:pt>
                <c:pt idx="112">
                  <c:v>49.6</c:v>
                </c:pt>
                <c:pt idx="113">
                  <c:v>49.3</c:v>
                </c:pt>
                <c:pt idx="114">
                  <c:v>48.8</c:v>
                </c:pt>
                <c:pt idx="115">
                  <c:v>48.2</c:v>
                </c:pt>
                <c:pt idx="116">
                  <c:v>48.1</c:v>
                </c:pt>
                <c:pt idx="117">
                  <c:v>48</c:v>
                </c:pt>
                <c:pt idx="118">
                  <c:v>47.9</c:v>
                </c:pt>
                <c:pt idx="119">
                  <c:v>49.4</c:v>
                </c:pt>
                <c:pt idx="120">
                  <c:v>49.2</c:v>
                </c:pt>
                <c:pt idx="121">
                  <c:v>48.6</c:v>
                </c:pt>
                <c:pt idx="122">
                  <c:v>48.8</c:v>
                </c:pt>
                <c:pt idx="123">
                  <c:v>48.5</c:v>
                </c:pt>
                <c:pt idx="124">
                  <c:v>48.4</c:v>
                </c:pt>
                <c:pt idx="125">
                  <c:v>48.6</c:v>
                </c:pt>
                <c:pt idx="126">
                  <c:v>47.9</c:v>
                </c:pt>
                <c:pt idx="127">
                  <c:v>48.1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C8-49E0-913B-B464F84786A8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'Tables of records'!$W$3:$W$130</c:f>
              <c:strCache>
                <c:ptCount val="128"/>
                <c:pt idx="0">
                  <c:v>2:00:00 AM</c:v>
                </c:pt>
                <c:pt idx="1">
                  <c:v>3:00:00 AM</c:v>
                </c:pt>
                <c:pt idx="2">
                  <c:v>4:00:00 AM</c:v>
                </c:pt>
                <c:pt idx="3">
                  <c:v>5:00:00 AM</c:v>
                </c:pt>
                <c:pt idx="4">
                  <c:v>6:00:00 AM</c:v>
                </c:pt>
                <c:pt idx="5">
                  <c:v>7:00:00 AM</c:v>
                </c:pt>
                <c:pt idx="6">
                  <c:v>8:00:00 AM</c:v>
                </c:pt>
                <c:pt idx="7">
                  <c:v>9:00:00 AM</c:v>
                </c:pt>
                <c:pt idx="8">
                  <c:v>10:00:00 AM</c:v>
                </c:pt>
                <c:pt idx="9">
                  <c:v>11:00:00 AM</c:v>
                </c:pt>
                <c:pt idx="10">
                  <c:v>12:00:00 PM</c:v>
                </c:pt>
                <c:pt idx="11">
                  <c:v>1:00:00 PM</c:v>
                </c:pt>
                <c:pt idx="12">
                  <c:v>2:00:00 PM</c:v>
                </c:pt>
                <c:pt idx="13">
                  <c:v>3:00:00 PM</c:v>
                </c:pt>
                <c:pt idx="14">
                  <c:v>4:00:00 PM</c:v>
                </c:pt>
                <c:pt idx="15">
                  <c:v>5:00:00 PM</c:v>
                </c:pt>
                <c:pt idx="16">
                  <c:v>6:00:00 PM</c:v>
                </c:pt>
                <c:pt idx="17">
                  <c:v>7:00:00 PM</c:v>
                </c:pt>
                <c:pt idx="18">
                  <c:v>8:00:00 PM</c:v>
                </c:pt>
                <c:pt idx="19">
                  <c:v>9:00:00 PM</c:v>
                </c:pt>
                <c:pt idx="20">
                  <c:v>10:00:00 PM</c:v>
                </c:pt>
                <c:pt idx="21">
                  <c:v>11:00:00 PM</c:v>
                </c:pt>
                <c:pt idx="22">
                  <c:v>12:00:00 AM</c:v>
                </c:pt>
                <c:pt idx="23">
                  <c:v>1:00:00 AM</c:v>
                </c:pt>
                <c:pt idx="24">
                  <c:v>2:00:00 AM</c:v>
                </c:pt>
                <c:pt idx="25">
                  <c:v>3:00:00 AM</c:v>
                </c:pt>
                <c:pt idx="26">
                  <c:v>4:00:00 AM</c:v>
                </c:pt>
                <c:pt idx="27">
                  <c:v>5:00:00 AM</c:v>
                </c:pt>
                <c:pt idx="28">
                  <c:v>6:00:00 AM</c:v>
                </c:pt>
                <c:pt idx="29">
                  <c:v>7:00:00 AM</c:v>
                </c:pt>
                <c:pt idx="30">
                  <c:v>8:00:00 AM</c:v>
                </c:pt>
                <c:pt idx="31">
                  <c:v>9:00:00 AM</c:v>
                </c:pt>
                <c:pt idx="32">
                  <c:v>10:00:00 AM</c:v>
                </c:pt>
                <c:pt idx="33">
                  <c:v>11:00:00 AM</c:v>
                </c:pt>
                <c:pt idx="34">
                  <c:v>12:00:00 PM</c:v>
                </c:pt>
                <c:pt idx="35">
                  <c:v>1:00:00 PM</c:v>
                </c:pt>
                <c:pt idx="36">
                  <c:v>2:00:00 PM</c:v>
                </c:pt>
                <c:pt idx="37">
                  <c:v>3:00:00 PM</c:v>
                </c:pt>
                <c:pt idx="38">
                  <c:v>4:00:00 PM</c:v>
                </c:pt>
                <c:pt idx="39">
                  <c:v>5:00:00 PM</c:v>
                </c:pt>
                <c:pt idx="40">
                  <c:v>6:00:00 PM</c:v>
                </c:pt>
                <c:pt idx="41">
                  <c:v>7:00:00 PM</c:v>
                </c:pt>
                <c:pt idx="42">
                  <c:v>8:00:00 PM</c:v>
                </c:pt>
                <c:pt idx="43">
                  <c:v>9:00:00 PM</c:v>
                </c:pt>
                <c:pt idx="44">
                  <c:v>10:00:00 PM</c:v>
                </c:pt>
                <c:pt idx="45">
                  <c:v>11:00:00 PM</c:v>
                </c:pt>
                <c:pt idx="46">
                  <c:v>12:00:00 AM</c:v>
                </c:pt>
                <c:pt idx="47">
                  <c:v>1:00:00 AM</c:v>
                </c:pt>
                <c:pt idx="48">
                  <c:v>2:00:00 AM</c:v>
                </c:pt>
                <c:pt idx="49">
                  <c:v>3:00:00 AM</c:v>
                </c:pt>
                <c:pt idx="50">
                  <c:v>4:00:00 AM</c:v>
                </c:pt>
                <c:pt idx="51">
                  <c:v>5:00:00 AM</c:v>
                </c:pt>
                <c:pt idx="52">
                  <c:v>6:00:00 AM</c:v>
                </c:pt>
                <c:pt idx="53">
                  <c:v>7:00:00 AM</c:v>
                </c:pt>
                <c:pt idx="54">
                  <c:v>8:00:00 AM</c:v>
                </c:pt>
                <c:pt idx="55">
                  <c:v>9:00:00 AM</c:v>
                </c:pt>
                <c:pt idx="56">
                  <c:v>10:00:00 AM</c:v>
                </c:pt>
                <c:pt idx="57">
                  <c:v>11:00:00 AM</c:v>
                </c:pt>
                <c:pt idx="58">
                  <c:v>12:00:00 PM</c:v>
                </c:pt>
                <c:pt idx="59">
                  <c:v>1:00:00 PM</c:v>
                </c:pt>
                <c:pt idx="60">
                  <c:v>2:00:00 PM</c:v>
                </c:pt>
                <c:pt idx="61">
                  <c:v>3:00:00 PM</c:v>
                </c:pt>
                <c:pt idx="62">
                  <c:v>4:00:00 PM</c:v>
                </c:pt>
                <c:pt idx="63">
                  <c:v>5:00:00 PM</c:v>
                </c:pt>
                <c:pt idx="64">
                  <c:v>6:00:00 PM</c:v>
                </c:pt>
                <c:pt idx="65">
                  <c:v>7:00:00 PM</c:v>
                </c:pt>
                <c:pt idx="66">
                  <c:v>8:00:00 PM</c:v>
                </c:pt>
                <c:pt idx="67">
                  <c:v>9:00:00 PM</c:v>
                </c:pt>
                <c:pt idx="68">
                  <c:v>10:00:00 PM</c:v>
                </c:pt>
                <c:pt idx="69">
                  <c:v>11:00:00 PM</c:v>
                </c:pt>
                <c:pt idx="70">
                  <c:v>12:00:00 AM</c:v>
                </c:pt>
                <c:pt idx="71">
                  <c:v>2:00:00 AM</c:v>
                </c:pt>
                <c:pt idx="72">
                  <c:v>3:00:00 AM</c:v>
                </c:pt>
                <c:pt idx="73">
                  <c:v>4:00:00 AM</c:v>
                </c:pt>
                <c:pt idx="74">
                  <c:v>6:00:00 AM</c:v>
                </c:pt>
                <c:pt idx="75">
                  <c:v>8:00:00 AM</c:v>
                </c:pt>
                <c:pt idx="76">
                  <c:v>10:00:00 AM</c:v>
                </c:pt>
                <c:pt idx="77">
                  <c:v>12:00:00 AM</c:v>
                </c:pt>
                <c:pt idx="78">
                  <c:v>2:00:00 PM</c:v>
                </c:pt>
                <c:pt idx="79">
                  <c:v>4:00:00 PM</c:v>
                </c:pt>
                <c:pt idx="80">
                  <c:v>6:00:00 PM</c:v>
                </c:pt>
                <c:pt idx="81">
                  <c:v>8:00:00 PM</c:v>
                </c:pt>
                <c:pt idx="82">
                  <c:v>10:00:00 PM</c:v>
                </c:pt>
                <c:pt idx="83">
                  <c:v>12:00:00 AM</c:v>
                </c:pt>
                <c:pt idx="84">
                  <c:v>2:00:00 AM</c:v>
                </c:pt>
                <c:pt idx="85">
                  <c:v>4:00:00 AM</c:v>
                </c:pt>
                <c:pt idx="86">
                  <c:v>6:00:00 AM</c:v>
                </c:pt>
                <c:pt idx="87">
                  <c:v>8:00:00 AM</c:v>
                </c:pt>
                <c:pt idx="88">
                  <c:v>10:00:00 AM</c:v>
                </c:pt>
                <c:pt idx="89">
                  <c:v>12:00:00 PM</c:v>
                </c:pt>
                <c:pt idx="90">
                  <c:v>2:00:00 PM</c:v>
                </c:pt>
                <c:pt idx="91">
                  <c:v>14:00:00 PM</c:v>
                </c:pt>
                <c:pt idx="92">
                  <c:v>6:00:00 PM</c:v>
                </c:pt>
                <c:pt idx="93">
                  <c:v>8:00:00 PM</c:v>
                </c:pt>
                <c:pt idx="94">
                  <c:v>10:00:00 PM</c:v>
                </c:pt>
                <c:pt idx="95">
                  <c:v>12:00:00 AM</c:v>
                </c:pt>
                <c:pt idx="96">
                  <c:v>2:00:00 AM</c:v>
                </c:pt>
                <c:pt idx="97">
                  <c:v>4:00:00 AM</c:v>
                </c:pt>
                <c:pt idx="98">
                  <c:v>6:00:00 AM</c:v>
                </c:pt>
                <c:pt idx="99">
                  <c:v>10:00:00 AM</c:v>
                </c:pt>
                <c:pt idx="100">
                  <c:v>12:00:00 PM</c:v>
                </c:pt>
                <c:pt idx="101">
                  <c:v>2:00:00 PM</c:v>
                </c:pt>
                <c:pt idx="102">
                  <c:v>4:00:00 PM</c:v>
                </c:pt>
                <c:pt idx="103">
                  <c:v>6:00:00 PM</c:v>
                </c:pt>
                <c:pt idx="104">
                  <c:v>8:00:00 PM</c:v>
                </c:pt>
                <c:pt idx="105">
                  <c:v>10:00:00 PM</c:v>
                </c:pt>
                <c:pt idx="106">
                  <c:v>12:00:00 AM</c:v>
                </c:pt>
                <c:pt idx="107">
                  <c:v>2:00:00 AM</c:v>
                </c:pt>
                <c:pt idx="108">
                  <c:v>4:00:00 AM</c:v>
                </c:pt>
                <c:pt idx="109">
                  <c:v>6:00:00 AM</c:v>
                </c:pt>
                <c:pt idx="110">
                  <c:v>8:00:00 AM</c:v>
                </c:pt>
                <c:pt idx="111">
                  <c:v>10:00:00 AM</c:v>
                </c:pt>
                <c:pt idx="112">
                  <c:v>12:00:00 PM</c:v>
                </c:pt>
                <c:pt idx="113">
                  <c:v>2:00:00 PM</c:v>
                </c:pt>
                <c:pt idx="114">
                  <c:v>4:00:00 PM</c:v>
                </c:pt>
                <c:pt idx="115">
                  <c:v>6:00:00 PM</c:v>
                </c:pt>
                <c:pt idx="116">
                  <c:v>8:00:00 PM</c:v>
                </c:pt>
                <c:pt idx="117">
                  <c:v>10:00:00 PM</c:v>
                </c:pt>
                <c:pt idx="118">
                  <c:v>12:00:00 AM</c:v>
                </c:pt>
                <c:pt idx="119">
                  <c:v>4:00:00 AM</c:v>
                </c:pt>
                <c:pt idx="120">
                  <c:v>8:00:00 AM</c:v>
                </c:pt>
                <c:pt idx="121">
                  <c:v>12:00:00 AM</c:v>
                </c:pt>
                <c:pt idx="122">
                  <c:v>4:00:00 PM</c:v>
                </c:pt>
                <c:pt idx="123">
                  <c:v>8:00:00 PM</c:v>
                </c:pt>
                <c:pt idx="124">
                  <c:v>12:00:00 AM</c:v>
                </c:pt>
                <c:pt idx="125">
                  <c:v>4:00:00 AM</c:v>
                </c:pt>
                <c:pt idx="126">
                  <c:v>8:00:00 AM</c:v>
                </c:pt>
                <c:pt idx="127">
                  <c:v>12:00:00 PM</c:v>
                </c:pt>
              </c:strCache>
            </c:strRef>
          </c:cat>
          <c:val>
            <c:numRef>
              <c:f>'Tables of records'!$AC$3:$AC$130</c:f>
              <c:numCache>
                <c:formatCode>General</c:formatCode>
                <c:ptCount val="128"/>
                <c:pt idx="0">
                  <c:v>70</c:v>
                </c:pt>
                <c:pt idx="1">
                  <c:v>70</c:v>
                </c:pt>
                <c:pt idx="2">
                  <c:v>70</c:v>
                </c:pt>
                <c:pt idx="3">
                  <c:v>70</c:v>
                </c:pt>
                <c:pt idx="4">
                  <c:v>70</c:v>
                </c:pt>
                <c:pt idx="5">
                  <c:v>70</c:v>
                </c:pt>
                <c:pt idx="6">
                  <c:v>70</c:v>
                </c:pt>
                <c:pt idx="7">
                  <c:v>70</c:v>
                </c:pt>
                <c:pt idx="8">
                  <c:v>70</c:v>
                </c:pt>
                <c:pt idx="9">
                  <c:v>70</c:v>
                </c:pt>
                <c:pt idx="10">
                  <c:v>70</c:v>
                </c:pt>
                <c:pt idx="11">
                  <c:v>70</c:v>
                </c:pt>
                <c:pt idx="12">
                  <c:v>70</c:v>
                </c:pt>
                <c:pt idx="13">
                  <c:v>70</c:v>
                </c:pt>
                <c:pt idx="14">
                  <c:v>70</c:v>
                </c:pt>
                <c:pt idx="15">
                  <c:v>70</c:v>
                </c:pt>
                <c:pt idx="16">
                  <c:v>70</c:v>
                </c:pt>
                <c:pt idx="17">
                  <c:v>70</c:v>
                </c:pt>
                <c:pt idx="18">
                  <c:v>70</c:v>
                </c:pt>
                <c:pt idx="19">
                  <c:v>70</c:v>
                </c:pt>
                <c:pt idx="20">
                  <c:v>70</c:v>
                </c:pt>
                <c:pt idx="21">
                  <c:v>70</c:v>
                </c:pt>
                <c:pt idx="22">
                  <c:v>70</c:v>
                </c:pt>
                <c:pt idx="23">
                  <c:v>70</c:v>
                </c:pt>
                <c:pt idx="24">
                  <c:v>70</c:v>
                </c:pt>
                <c:pt idx="25">
                  <c:v>70</c:v>
                </c:pt>
                <c:pt idx="26">
                  <c:v>70</c:v>
                </c:pt>
                <c:pt idx="27">
                  <c:v>70</c:v>
                </c:pt>
                <c:pt idx="28">
                  <c:v>70</c:v>
                </c:pt>
                <c:pt idx="29">
                  <c:v>70</c:v>
                </c:pt>
                <c:pt idx="30">
                  <c:v>70</c:v>
                </c:pt>
                <c:pt idx="31">
                  <c:v>70</c:v>
                </c:pt>
                <c:pt idx="32">
                  <c:v>70</c:v>
                </c:pt>
                <c:pt idx="33">
                  <c:v>70</c:v>
                </c:pt>
                <c:pt idx="34">
                  <c:v>70</c:v>
                </c:pt>
                <c:pt idx="35">
                  <c:v>70</c:v>
                </c:pt>
                <c:pt idx="36">
                  <c:v>70</c:v>
                </c:pt>
                <c:pt idx="37">
                  <c:v>70</c:v>
                </c:pt>
                <c:pt idx="38">
                  <c:v>70</c:v>
                </c:pt>
                <c:pt idx="39">
                  <c:v>70</c:v>
                </c:pt>
                <c:pt idx="40">
                  <c:v>70</c:v>
                </c:pt>
                <c:pt idx="41">
                  <c:v>70</c:v>
                </c:pt>
                <c:pt idx="42">
                  <c:v>70</c:v>
                </c:pt>
                <c:pt idx="43">
                  <c:v>70</c:v>
                </c:pt>
                <c:pt idx="44">
                  <c:v>70</c:v>
                </c:pt>
                <c:pt idx="45">
                  <c:v>70</c:v>
                </c:pt>
                <c:pt idx="46">
                  <c:v>70</c:v>
                </c:pt>
                <c:pt idx="47">
                  <c:v>70</c:v>
                </c:pt>
                <c:pt idx="48">
                  <c:v>70</c:v>
                </c:pt>
                <c:pt idx="49">
                  <c:v>70</c:v>
                </c:pt>
                <c:pt idx="50">
                  <c:v>70</c:v>
                </c:pt>
                <c:pt idx="51">
                  <c:v>70</c:v>
                </c:pt>
                <c:pt idx="52">
                  <c:v>70</c:v>
                </c:pt>
                <c:pt idx="53">
                  <c:v>70</c:v>
                </c:pt>
                <c:pt idx="54">
                  <c:v>70</c:v>
                </c:pt>
                <c:pt idx="55">
                  <c:v>70</c:v>
                </c:pt>
                <c:pt idx="56">
                  <c:v>70</c:v>
                </c:pt>
                <c:pt idx="57">
                  <c:v>70</c:v>
                </c:pt>
                <c:pt idx="58">
                  <c:v>70</c:v>
                </c:pt>
                <c:pt idx="59">
                  <c:v>70</c:v>
                </c:pt>
                <c:pt idx="60">
                  <c:v>70</c:v>
                </c:pt>
                <c:pt idx="61">
                  <c:v>70</c:v>
                </c:pt>
                <c:pt idx="62">
                  <c:v>70</c:v>
                </c:pt>
                <c:pt idx="63">
                  <c:v>70</c:v>
                </c:pt>
                <c:pt idx="64">
                  <c:v>70</c:v>
                </c:pt>
                <c:pt idx="65">
                  <c:v>70</c:v>
                </c:pt>
                <c:pt idx="66">
                  <c:v>70</c:v>
                </c:pt>
                <c:pt idx="67">
                  <c:v>70</c:v>
                </c:pt>
                <c:pt idx="68">
                  <c:v>70</c:v>
                </c:pt>
                <c:pt idx="69">
                  <c:v>70</c:v>
                </c:pt>
                <c:pt idx="70">
                  <c:v>70</c:v>
                </c:pt>
                <c:pt idx="71">
                  <c:v>70</c:v>
                </c:pt>
                <c:pt idx="72">
                  <c:v>70</c:v>
                </c:pt>
                <c:pt idx="73">
                  <c:v>70</c:v>
                </c:pt>
                <c:pt idx="74">
                  <c:v>70</c:v>
                </c:pt>
                <c:pt idx="75">
                  <c:v>70</c:v>
                </c:pt>
                <c:pt idx="76">
                  <c:v>70</c:v>
                </c:pt>
                <c:pt idx="77">
                  <c:v>70</c:v>
                </c:pt>
                <c:pt idx="78">
                  <c:v>70</c:v>
                </c:pt>
                <c:pt idx="79">
                  <c:v>70</c:v>
                </c:pt>
                <c:pt idx="80">
                  <c:v>70</c:v>
                </c:pt>
                <c:pt idx="81">
                  <c:v>70</c:v>
                </c:pt>
                <c:pt idx="82">
                  <c:v>70</c:v>
                </c:pt>
                <c:pt idx="83">
                  <c:v>70</c:v>
                </c:pt>
                <c:pt idx="84">
                  <c:v>70</c:v>
                </c:pt>
                <c:pt idx="85">
                  <c:v>70</c:v>
                </c:pt>
                <c:pt idx="86">
                  <c:v>70</c:v>
                </c:pt>
                <c:pt idx="87">
                  <c:v>70</c:v>
                </c:pt>
                <c:pt idx="88">
                  <c:v>70</c:v>
                </c:pt>
                <c:pt idx="89">
                  <c:v>70</c:v>
                </c:pt>
                <c:pt idx="90">
                  <c:v>70</c:v>
                </c:pt>
                <c:pt idx="91">
                  <c:v>70</c:v>
                </c:pt>
                <c:pt idx="92">
                  <c:v>70</c:v>
                </c:pt>
                <c:pt idx="93">
                  <c:v>70</c:v>
                </c:pt>
                <c:pt idx="94">
                  <c:v>70</c:v>
                </c:pt>
                <c:pt idx="95">
                  <c:v>70</c:v>
                </c:pt>
                <c:pt idx="96">
                  <c:v>70</c:v>
                </c:pt>
                <c:pt idx="97">
                  <c:v>70</c:v>
                </c:pt>
                <c:pt idx="98">
                  <c:v>70</c:v>
                </c:pt>
                <c:pt idx="99">
                  <c:v>70</c:v>
                </c:pt>
                <c:pt idx="100">
                  <c:v>70</c:v>
                </c:pt>
                <c:pt idx="101">
                  <c:v>70</c:v>
                </c:pt>
                <c:pt idx="102">
                  <c:v>70</c:v>
                </c:pt>
                <c:pt idx="103">
                  <c:v>70</c:v>
                </c:pt>
                <c:pt idx="104">
                  <c:v>70</c:v>
                </c:pt>
                <c:pt idx="105">
                  <c:v>70</c:v>
                </c:pt>
                <c:pt idx="106">
                  <c:v>70</c:v>
                </c:pt>
                <c:pt idx="107">
                  <c:v>70</c:v>
                </c:pt>
                <c:pt idx="108">
                  <c:v>70</c:v>
                </c:pt>
                <c:pt idx="109">
                  <c:v>70</c:v>
                </c:pt>
                <c:pt idx="110">
                  <c:v>70</c:v>
                </c:pt>
                <c:pt idx="111">
                  <c:v>70</c:v>
                </c:pt>
                <c:pt idx="112">
                  <c:v>70</c:v>
                </c:pt>
                <c:pt idx="113">
                  <c:v>70</c:v>
                </c:pt>
                <c:pt idx="114">
                  <c:v>70</c:v>
                </c:pt>
                <c:pt idx="115">
                  <c:v>70</c:v>
                </c:pt>
                <c:pt idx="116">
                  <c:v>70</c:v>
                </c:pt>
                <c:pt idx="117">
                  <c:v>70</c:v>
                </c:pt>
                <c:pt idx="118">
                  <c:v>70</c:v>
                </c:pt>
                <c:pt idx="119">
                  <c:v>70</c:v>
                </c:pt>
                <c:pt idx="120">
                  <c:v>70</c:v>
                </c:pt>
                <c:pt idx="121">
                  <c:v>70</c:v>
                </c:pt>
                <c:pt idx="122">
                  <c:v>70</c:v>
                </c:pt>
                <c:pt idx="123">
                  <c:v>70</c:v>
                </c:pt>
                <c:pt idx="124">
                  <c:v>70</c:v>
                </c:pt>
                <c:pt idx="125">
                  <c:v>70</c:v>
                </c:pt>
                <c:pt idx="126">
                  <c:v>70</c:v>
                </c:pt>
                <c:pt idx="127">
                  <c:v>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BC8-49E0-913B-B464F84786A8}"/>
            </c:ext>
          </c:extLst>
        </c:ser>
        <c:ser>
          <c:idx val="2"/>
          <c:order val="2"/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'Tables of records'!$W$3:$W$130</c:f>
              <c:strCache>
                <c:ptCount val="128"/>
                <c:pt idx="0">
                  <c:v>2:00:00 AM</c:v>
                </c:pt>
                <c:pt idx="1">
                  <c:v>3:00:00 AM</c:v>
                </c:pt>
                <c:pt idx="2">
                  <c:v>4:00:00 AM</c:v>
                </c:pt>
                <c:pt idx="3">
                  <c:v>5:00:00 AM</c:v>
                </c:pt>
                <c:pt idx="4">
                  <c:v>6:00:00 AM</c:v>
                </c:pt>
                <c:pt idx="5">
                  <c:v>7:00:00 AM</c:v>
                </c:pt>
                <c:pt idx="6">
                  <c:v>8:00:00 AM</c:v>
                </c:pt>
                <c:pt idx="7">
                  <c:v>9:00:00 AM</c:v>
                </c:pt>
                <c:pt idx="8">
                  <c:v>10:00:00 AM</c:v>
                </c:pt>
                <c:pt idx="9">
                  <c:v>11:00:00 AM</c:v>
                </c:pt>
                <c:pt idx="10">
                  <c:v>12:00:00 PM</c:v>
                </c:pt>
                <c:pt idx="11">
                  <c:v>1:00:00 PM</c:v>
                </c:pt>
                <c:pt idx="12">
                  <c:v>2:00:00 PM</c:v>
                </c:pt>
                <c:pt idx="13">
                  <c:v>3:00:00 PM</c:v>
                </c:pt>
                <c:pt idx="14">
                  <c:v>4:00:00 PM</c:v>
                </c:pt>
                <c:pt idx="15">
                  <c:v>5:00:00 PM</c:v>
                </c:pt>
                <c:pt idx="16">
                  <c:v>6:00:00 PM</c:v>
                </c:pt>
                <c:pt idx="17">
                  <c:v>7:00:00 PM</c:v>
                </c:pt>
                <c:pt idx="18">
                  <c:v>8:00:00 PM</c:v>
                </c:pt>
                <c:pt idx="19">
                  <c:v>9:00:00 PM</c:v>
                </c:pt>
                <c:pt idx="20">
                  <c:v>10:00:00 PM</c:v>
                </c:pt>
                <c:pt idx="21">
                  <c:v>11:00:00 PM</c:v>
                </c:pt>
                <c:pt idx="22">
                  <c:v>12:00:00 AM</c:v>
                </c:pt>
                <c:pt idx="23">
                  <c:v>1:00:00 AM</c:v>
                </c:pt>
                <c:pt idx="24">
                  <c:v>2:00:00 AM</c:v>
                </c:pt>
                <c:pt idx="25">
                  <c:v>3:00:00 AM</c:v>
                </c:pt>
                <c:pt idx="26">
                  <c:v>4:00:00 AM</c:v>
                </c:pt>
                <c:pt idx="27">
                  <c:v>5:00:00 AM</c:v>
                </c:pt>
                <c:pt idx="28">
                  <c:v>6:00:00 AM</c:v>
                </c:pt>
                <c:pt idx="29">
                  <c:v>7:00:00 AM</c:v>
                </c:pt>
                <c:pt idx="30">
                  <c:v>8:00:00 AM</c:v>
                </c:pt>
                <c:pt idx="31">
                  <c:v>9:00:00 AM</c:v>
                </c:pt>
                <c:pt idx="32">
                  <c:v>10:00:00 AM</c:v>
                </c:pt>
                <c:pt idx="33">
                  <c:v>11:00:00 AM</c:v>
                </c:pt>
                <c:pt idx="34">
                  <c:v>12:00:00 PM</c:v>
                </c:pt>
                <c:pt idx="35">
                  <c:v>1:00:00 PM</c:v>
                </c:pt>
                <c:pt idx="36">
                  <c:v>2:00:00 PM</c:v>
                </c:pt>
                <c:pt idx="37">
                  <c:v>3:00:00 PM</c:v>
                </c:pt>
                <c:pt idx="38">
                  <c:v>4:00:00 PM</c:v>
                </c:pt>
                <c:pt idx="39">
                  <c:v>5:00:00 PM</c:v>
                </c:pt>
                <c:pt idx="40">
                  <c:v>6:00:00 PM</c:v>
                </c:pt>
                <c:pt idx="41">
                  <c:v>7:00:00 PM</c:v>
                </c:pt>
                <c:pt idx="42">
                  <c:v>8:00:00 PM</c:v>
                </c:pt>
                <c:pt idx="43">
                  <c:v>9:00:00 PM</c:v>
                </c:pt>
                <c:pt idx="44">
                  <c:v>10:00:00 PM</c:v>
                </c:pt>
                <c:pt idx="45">
                  <c:v>11:00:00 PM</c:v>
                </c:pt>
                <c:pt idx="46">
                  <c:v>12:00:00 AM</c:v>
                </c:pt>
                <c:pt idx="47">
                  <c:v>1:00:00 AM</c:v>
                </c:pt>
                <c:pt idx="48">
                  <c:v>2:00:00 AM</c:v>
                </c:pt>
                <c:pt idx="49">
                  <c:v>3:00:00 AM</c:v>
                </c:pt>
                <c:pt idx="50">
                  <c:v>4:00:00 AM</c:v>
                </c:pt>
                <c:pt idx="51">
                  <c:v>5:00:00 AM</c:v>
                </c:pt>
                <c:pt idx="52">
                  <c:v>6:00:00 AM</c:v>
                </c:pt>
                <c:pt idx="53">
                  <c:v>7:00:00 AM</c:v>
                </c:pt>
                <c:pt idx="54">
                  <c:v>8:00:00 AM</c:v>
                </c:pt>
                <c:pt idx="55">
                  <c:v>9:00:00 AM</c:v>
                </c:pt>
                <c:pt idx="56">
                  <c:v>10:00:00 AM</c:v>
                </c:pt>
                <c:pt idx="57">
                  <c:v>11:00:00 AM</c:v>
                </c:pt>
                <c:pt idx="58">
                  <c:v>12:00:00 PM</c:v>
                </c:pt>
                <c:pt idx="59">
                  <c:v>1:00:00 PM</c:v>
                </c:pt>
                <c:pt idx="60">
                  <c:v>2:00:00 PM</c:v>
                </c:pt>
                <c:pt idx="61">
                  <c:v>3:00:00 PM</c:v>
                </c:pt>
                <c:pt idx="62">
                  <c:v>4:00:00 PM</c:v>
                </c:pt>
                <c:pt idx="63">
                  <c:v>5:00:00 PM</c:v>
                </c:pt>
                <c:pt idx="64">
                  <c:v>6:00:00 PM</c:v>
                </c:pt>
                <c:pt idx="65">
                  <c:v>7:00:00 PM</c:v>
                </c:pt>
                <c:pt idx="66">
                  <c:v>8:00:00 PM</c:v>
                </c:pt>
                <c:pt idx="67">
                  <c:v>9:00:00 PM</c:v>
                </c:pt>
                <c:pt idx="68">
                  <c:v>10:00:00 PM</c:v>
                </c:pt>
                <c:pt idx="69">
                  <c:v>11:00:00 PM</c:v>
                </c:pt>
                <c:pt idx="70">
                  <c:v>12:00:00 AM</c:v>
                </c:pt>
                <c:pt idx="71">
                  <c:v>2:00:00 AM</c:v>
                </c:pt>
                <c:pt idx="72">
                  <c:v>3:00:00 AM</c:v>
                </c:pt>
                <c:pt idx="73">
                  <c:v>4:00:00 AM</c:v>
                </c:pt>
                <c:pt idx="74">
                  <c:v>6:00:00 AM</c:v>
                </c:pt>
                <c:pt idx="75">
                  <c:v>8:00:00 AM</c:v>
                </c:pt>
                <c:pt idx="76">
                  <c:v>10:00:00 AM</c:v>
                </c:pt>
                <c:pt idx="77">
                  <c:v>12:00:00 AM</c:v>
                </c:pt>
                <c:pt idx="78">
                  <c:v>2:00:00 PM</c:v>
                </c:pt>
                <c:pt idx="79">
                  <c:v>4:00:00 PM</c:v>
                </c:pt>
                <c:pt idx="80">
                  <c:v>6:00:00 PM</c:v>
                </c:pt>
                <c:pt idx="81">
                  <c:v>8:00:00 PM</c:v>
                </c:pt>
                <c:pt idx="82">
                  <c:v>10:00:00 PM</c:v>
                </c:pt>
                <c:pt idx="83">
                  <c:v>12:00:00 AM</c:v>
                </c:pt>
                <c:pt idx="84">
                  <c:v>2:00:00 AM</c:v>
                </c:pt>
                <c:pt idx="85">
                  <c:v>4:00:00 AM</c:v>
                </c:pt>
                <c:pt idx="86">
                  <c:v>6:00:00 AM</c:v>
                </c:pt>
                <c:pt idx="87">
                  <c:v>8:00:00 AM</c:v>
                </c:pt>
                <c:pt idx="88">
                  <c:v>10:00:00 AM</c:v>
                </c:pt>
                <c:pt idx="89">
                  <c:v>12:00:00 PM</c:v>
                </c:pt>
                <c:pt idx="90">
                  <c:v>2:00:00 PM</c:v>
                </c:pt>
                <c:pt idx="91">
                  <c:v>14:00:00 PM</c:v>
                </c:pt>
                <c:pt idx="92">
                  <c:v>6:00:00 PM</c:v>
                </c:pt>
                <c:pt idx="93">
                  <c:v>8:00:00 PM</c:v>
                </c:pt>
                <c:pt idx="94">
                  <c:v>10:00:00 PM</c:v>
                </c:pt>
                <c:pt idx="95">
                  <c:v>12:00:00 AM</c:v>
                </c:pt>
                <c:pt idx="96">
                  <c:v>2:00:00 AM</c:v>
                </c:pt>
                <c:pt idx="97">
                  <c:v>4:00:00 AM</c:v>
                </c:pt>
                <c:pt idx="98">
                  <c:v>6:00:00 AM</c:v>
                </c:pt>
                <c:pt idx="99">
                  <c:v>10:00:00 AM</c:v>
                </c:pt>
                <c:pt idx="100">
                  <c:v>12:00:00 PM</c:v>
                </c:pt>
                <c:pt idx="101">
                  <c:v>2:00:00 PM</c:v>
                </c:pt>
                <c:pt idx="102">
                  <c:v>4:00:00 PM</c:v>
                </c:pt>
                <c:pt idx="103">
                  <c:v>6:00:00 PM</c:v>
                </c:pt>
                <c:pt idx="104">
                  <c:v>8:00:00 PM</c:v>
                </c:pt>
                <c:pt idx="105">
                  <c:v>10:00:00 PM</c:v>
                </c:pt>
                <c:pt idx="106">
                  <c:v>12:00:00 AM</c:v>
                </c:pt>
                <c:pt idx="107">
                  <c:v>2:00:00 AM</c:v>
                </c:pt>
                <c:pt idx="108">
                  <c:v>4:00:00 AM</c:v>
                </c:pt>
                <c:pt idx="109">
                  <c:v>6:00:00 AM</c:v>
                </c:pt>
                <c:pt idx="110">
                  <c:v>8:00:00 AM</c:v>
                </c:pt>
                <c:pt idx="111">
                  <c:v>10:00:00 AM</c:v>
                </c:pt>
                <c:pt idx="112">
                  <c:v>12:00:00 PM</c:v>
                </c:pt>
                <c:pt idx="113">
                  <c:v>2:00:00 PM</c:v>
                </c:pt>
                <c:pt idx="114">
                  <c:v>4:00:00 PM</c:v>
                </c:pt>
                <c:pt idx="115">
                  <c:v>6:00:00 PM</c:v>
                </c:pt>
                <c:pt idx="116">
                  <c:v>8:00:00 PM</c:v>
                </c:pt>
                <c:pt idx="117">
                  <c:v>10:00:00 PM</c:v>
                </c:pt>
                <c:pt idx="118">
                  <c:v>12:00:00 AM</c:v>
                </c:pt>
                <c:pt idx="119">
                  <c:v>4:00:00 AM</c:v>
                </c:pt>
                <c:pt idx="120">
                  <c:v>8:00:00 AM</c:v>
                </c:pt>
                <c:pt idx="121">
                  <c:v>12:00:00 AM</c:v>
                </c:pt>
                <c:pt idx="122">
                  <c:v>4:00:00 PM</c:v>
                </c:pt>
                <c:pt idx="123">
                  <c:v>8:00:00 PM</c:v>
                </c:pt>
                <c:pt idx="124">
                  <c:v>12:00:00 AM</c:v>
                </c:pt>
                <c:pt idx="125">
                  <c:v>4:00:00 AM</c:v>
                </c:pt>
                <c:pt idx="126">
                  <c:v>8:00:00 AM</c:v>
                </c:pt>
                <c:pt idx="127">
                  <c:v>12:00:00 PM</c:v>
                </c:pt>
              </c:strCache>
            </c:strRef>
          </c:cat>
          <c:val>
            <c:numRef>
              <c:f>'Tables of records'!$AD$3:$AD$130</c:f>
              <c:numCache>
                <c:formatCode>General</c:formatCode>
                <c:ptCount val="12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  <c:pt idx="9">
                  <c:v>100</c:v>
                </c:pt>
                <c:pt idx="10">
                  <c:v>100</c:v>
                </c:pt>
                <c:pt idx="11">
                  <c:v>100</c:v>
                </c:pt>
                <c:pt idx="12">
                  <c:v>100</c:v>
                </c:pt>
                <c:pt idx="13">
                  <c:v>100</c:v>
                </c:pt>
                <c:pt idx="14">
                  <c:v>100</c:v>
                </c:pt>
                <c:pt idx="15">
                  <c:v>100</c:v>
                </c:pt>
                <c:pt idx="16">
                  <c:v>100</c:v>
                </c:pt>
                <c:pt idx="17">
                  <c:v>100</c:v>
                </c:pt>
                <c:pt idx="18">
                  <c:v>100</c:v>
                </c:pt>
                <c:pt idx="19">
                  <c:v>100</c:v>
                </c:pt>
                <c:pt idx="20">
                  <c:v>100</c:v>
                </c:pt>
                <c:pt idx="21">
                  <c:v>100</c:v>
                </c:pt>
                <c:pt idx="22">
                  <c:v>100</c:v>
                </c:pt>
                <c:pt idx="23">
                  <c:v>100</c:v>
                </c:pt>
                <c:pt idx="24">
                  <c:v>100</c:v>
                </c:pt>
                <c:pt idx="25">
                  <c:v>100</c:v>
                </c:pt>
                <c:pt idx="26">
                  <c:v>100</c:v>
                </c:pt>
                <c:pt idx="27">
                  <c:v>100</c:v>
                </c:pt>
                <c:pt idx="28">
                  <c:v>100</c:v>
                </c:pt>
                <c:pt idx="29">
                  <c:v>100</c:v>
                </c:pt>
                <c:pt idx="30">
                  <c:v>100</c:v>
                </c:pt>
                <c:pt idx="31">
                  <c:v>100</c:v>
                </c:pt>
                <c:pt idx="32">
                  <c:v>100</c:v>
                </c:pt>
                <c:pt idx="33">
                  <c:v>100</c:v>
                </c:pt>
                <c:pt idx="34">
                  <c:v>100</c:v>
                </c:pt>
                <c:pt idx="35">
                  <c:v>100</c:v>
                </c:pt>
                <c:pt idx="36">
                  <c:v>100</c:v>
                </c:pt>
                <c:pt idx="37">
                  <c:v>100</c:v>
                </c:pt>
                <c:pt idx="38">
                  <c:v>100</c:v>
                </c:pt>
                <c:pt idx="39">
                  <c:v>100</c:v>
                </c:pt>
                <c:pt idx="40">
                  <c:v>100</c:v>
                </c:pt>
                <c:pt idx="41">
                  <c:v>100</c:v>
                </c:pt>
                <c:pt idx="42">
                  <c:v>100</c:v>
                </c:pt>
                <c:pt idx="43">
                  <c:v>100</c:v>
                </c:pt>
                <c:pt idx="44">
                  <c:v>100</c:v>
                </c:pt>
                <c:pt idx="45">
                  <c:v>100</c:v>
                </c:pt>
                <c:pt idx="46">
                  <c:v>100</c:v>
                </c:pt>
                <c:pt idx="47">
                  <c:v>100</c:v>
                </c:pt>
                <c:pt idx="48">
                  <c:v>100</c:v>
                </c:pt>
                <c:pt idx="49">
                  <c:v>100</c:v>
                </c:pt>
                <c:pt idx="50">
                  <c:v>100</c:v>
                </c:pt>
                <c:pt idx="51">
                  <c:v>100</c:v>
                </c:pt>
                <c:pt idx="52">
                  <c:v>100</c:v>
                </c:pt>
                <c:pt idx="53">
                  <c:v>100</c:v>
                </c:pt>
                <c:pt idx="54">
                  <c:v>100</c:v>
                </c:pt>
                <c:pt idx="55">
                  <c:v>100</c:v>
                </c:pt>
                <c:pt idx="56">
                  <c:v>100</c:v>
                </c:pt>
                <c:pt idx="57">
                  <c:v>100</c:v>
                </c:pt>
                <c:pt idx="58">
                  <c:v>100</c:v>
                </c:pt>
                <c:pt idx="59">
                  <c:v>100</c:v>
                </c:pt>
                <c:pt idx="60">
                  <c:v>100</c:v>
                </c:pt>
                <c:pt idx="61">
                  <c:v>100</c:v>
                </c:pt>
                <c:pt idx="62">
                  <c:v>100</c:v>
                </c:pt>
                <c:pt idx="63">
                  <c:v>100</c:v>
                </c:pt>
                <c:pt idx="64">
                  <c:v>100</c:v>
                </c:pt>
                <c:pt idx="65">
                  <c:v>100</c:v>
                </c:pt>
                <c:pt idx="66">
                  <c:v>100</c:v>
                </c:pt>
                <c:pt idx="67">
                  <c:v>100</c:v>
                </c:pt>
                <c:pt idx="68">
                  <c:v>100</c:v>
                </c:pt>
                <c:pt idx="69">
                  <c:v>100</c:v>
                </c:pt>
                <c:pt idx="70">
                  <c:v>100</c:v>
                </c:pt>
                <c:pt idx="71">
                  <c:v>100</c:v>
                </c:pt>
                <c:pt idx="72">
                  <c:v>100</c:v>
                </c:pt>
                <c:pt idx="73">
                  <c:v>100</c:v>
                </c:pt>
                <c:pt idx="74">
                  <c:v>100</c:v>
                </c:pt>
                <c:pt idx="75">
                  <c:v>100</c:v>
                </c:pt>
                <c:pt idx="76">
                  <c:v>100</c:v>
                </c:pt>
                <c:pt idx="77">
                  <c:v>100</c:v>
                </c:pt>
                <c:pt idx="78">
                  <c:v>100</c:v>
                </c:pt>
                <c:pt idx="79">
                  <c:v>100</c:v>
                </c:pt>
                <c:pt idx="80">
                  <c:v>100</c:v>
                </c:pt>
                <c:pt idx="81">
                  <c:v>100</c:v>
                </c:pt>
                <c:pt idx="82">
                  <c:v>100</c:v>
                </c:pt>
                <c:pt idx="83">
                  <c:v>100</c:v>
                </c:pt>
                <c:pt idx="84">
                  <c:v>100</c:v>
                </c:pt>
                <c:pt idx="85">
                  <c:v>100</c:v>
                </c:pt>
                <c:pt idx="86">
                  <c:v>100</c:v>
                </c:pt>
                <c:pt idx="87">
                  <c:v>100</c:v>
                </c:pt>
                <c:pt idx="88">
                  <c:v>100</c:v>
                </c:pt>
                <c:pt idx="89">
                  <c:v>100</c:v>
                </c:pt>
                <c:pt idx="90">
                  <c:v>100</c:v>
                </c:pt>
                <c:pt idx="91">
                  <c:v>100</c:v>
                </c:pt>
                <c:pt idx="92">
                  <c:v>100</c:v>
                </c:pt>
                <c:pt idx="93">
                  <c:v>100</c:v>
                </c:pt>
                <c:pt idx="94">
                  <c:v>100</c:v>
                </c:pt>
                <c:pt idx="95">
                  <c:v>100</c:v>
                </c:pt>
                <c:pt idx="96">
                  <c:v>100</c:v>
                </c:pt>
                <c:pt idx="97">
                  <c:v>100</c:v>
                </c:pt>
                <c:pt idx="98">
                  <c:v>100</c:v>
                </c:pt>
                <c:pt idx="99">
                  <c:v>100</c:v>
                </c:pt>
                <c:pt idx="100">
                  <c:v>100</c:v>
                </c:pt>
                <c:pt idx="101">
                  <c:v>100</c:v>
                </c:pt>
                <c:pt idx="102">
                  <c:v>100</c:v>
                </c:pt>
                <c:pt idx="103">
                  <c:v>100</c:v>
                </c:pt>
                <c:pt idx="104">
                  <c:v>100</c:v>
                </c:pt>
                <c:pt idx="105">
                  <c:v>100</c:v>
                </c:pt>
                <c:pt idx="106">
                  <c:v>100</c:v>
                </c:pt>
                <c:pt idx="107">
                  <c:v>100</c:v>
                </c:pt>
                <c:pt idx="108">
                  <c:v>100</c:v>
                </c:pt>
                <c:pt idx="109">
                  <c:v>100</c:v>
                </c:pt>
                <c:pt idx="110">
                  <c:v>100</c:v>
                </c:pt>
                <c:pt idx="111">
                  <c:v>100</c:v>
                </c:pt>
                <c:pt idx="112">
                  <c:v>100</c:v>
                </c:pt>
                <c:pt idx="113">
                  <c:v>100</c:v>
                </c:pt>
                <c:pt idx="114">
                  <c:v>100</c:v>
                </c:pt>
                <c:pt idx="115">
                  <c:v>100</c:v>
                </c:pt>
                <c:pt idx="116">
                  <c:v>100</c:v>
                </c:pt>
                <c:pt idx="117">
                  <c:v>100</c:v>
                </c:pt>
                <c:pt idx="118">
                  <c:v>100</c:v>
                </c:pt>
                <c:pt idx="119">
                  <c:v>100</c:v>
                </c:pt>
                <c:pt idx="120">
                  <c:v>100</c:v>
                </c:pt>
                <c:pt idx="121">
                  <c:v>100</c:v>
                </c:pt>
                <c:pt idx="122">
                  <c:v>100</c:v>
                </c:pt>
                <c:pt idx="123">
                  <c:v>100</c:v>
                </c:pt>
                <c:pt idx="124">
                  <c:v>100</c:v>
                </c:pt>
                <c:pt idx="125">
                  <c:v>100</c:v>
                </c:pt>
                <c:pt idx="126">
                  <c:v>100</c:v>
                </c:pt>
                <c:pt idx="127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BC8-49E0-913B-B464F84786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21802224"/>
        <c:axId val="1421807632"/>
      </c:lineChart>
      <c:catAx>
        <c:axId val="14218022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21807632"/>
        <c:crosses val="autoZero"/>
        <c:auto val="1"/>
        <c:lblAlgn val="ctr"/>
        <c:lblOffset val="100"/>
        <c:noMultiLvlLbl val="0"/>
      </c:catAx>
      <c:valAx>
        <c:axId val="1421807632"/>
        <c:scaling>
          <c:orientation val="minMax"/>
          <c:max val="1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21802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lang="en-US" sz="1000" b="0" i="0" u="none" strike="noStrike" kern="1200" baseline="0">
          <a:solidFill>
            <a:schemeClr val="tx1"/>
          </a:solidFill>
          <a:latin typeface="+mn-lt"/>
          <a:ea typeface="+mn-ea"/>
          <a:cs typeface="+mn-cs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Bottom-3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'Tables of records'!$W$3:$W$130</c:f>
              <c:strCache>
                <c:ptCount val="128"/>
                <c:pt idx="0">
                  <c:v>2:00:00 AM</c:v>
                </c:pt>
                <c:pt idx="1">
                  <c:v>3:00:00 AM</c:v>
                </c:pt>
                <c:pt idx="2">
                  <c:v>4:00:00 AM</c:v>
                </c:pt>
                <c:pt idx="3">
                  <c:v>5:00:00 AM</c:v>
                </c:pt>
                <c:pt idx="4">
                  <c:v>6:00:00 AM</c:v>
                </c:pt>
                <c:pt idx="5">
                  <c:v>7:00:00 AM</c:v>
                </c:pt>
                <c:pt idx="6">
                  <c:v>8:00:00 AM</c:v>
                </c:pt>
                <c:pt idx="7">
                  <c:v>9:00:00 AM</c:v>
                </c:pt>
                <c:pt idx="8">
                  <c:v>10:00:00 AM</c:v>
                </c:pt>
                <c:pt idx="9">
                  <c:v>11:00:00 AM</c:v>
                </c:pt>
                <c:pt idx="10">
                  <c:v>12:00:00 PM</c:v>
                </c:pt>
                <c:pt idx="11">
                  <c:v>1:00:00 PM</c:v>
                </c:pt>
                <c:pt idx="12">
                  <c:v>2:00:00 PM</c:v>
                </c:pt>
                <c:pt idx="13">
                  <c:v>3:00:00 PM</c:v>
                </c:pt>
                <c:pt idx="14">
                  <c:v>4:00:00 PM</c:v>
                </c:pt>
                <c:pt idx="15">
                  <c:v>5:00:00 PM</c:v>
                </c:pt>
                <c:pt idx="16">
                  <c:v>6:00:00 PM</c:v>
                </c:pt>
                <c:pt idx="17">
                  <c:v>7:00:00 PM</c:v>
                </c:pt>
                <c:pt idx="18">
                  <c:v>8:00:00 PM</c:v>
                </c:pt>
                <c:pt idx="19">
                  <c:v>9:00:00 PM</c:v>
                </c:pt>
                <c:pt idx="20">
                  <c:v>10:00:00 PM</c:v>
                </c:pt>
                <c:pt idx="21">
                  <c:v>11:00:00 PM</c:v>
                </c:pt>
                <c:pt idx="22">
                  <c:v>12:00:00 AM</c:v>
                </c:pt>
                <c:pt idx="23">
                  <c:v>1:00:00 AM</c:v>
                </c:pt>
                <c:pt idx="24">
                  <c:v>2:00:00 AM</c:v>
                </c:pt>
                <c:pt idx="25">
                  <c:v>3:00:00 AM</c:v>
                </c:pt>
                <c:pt idx="26">
                  <c:v>4:00:00 AM</c:v>
                </c:pt>
                <c:pt idx="27">
                  <c:v>5:00:00 AM</c:v>
                </c:pt>
                <c:pt idx="28">
                  <c:v>6:00:00 AM</c:v>
                </c:pt>
                <c:pt idx="29">
                  <c:v>7:00:00 AM</c:v>
                </c:pt>
                <c:pt idx="30">
                  <c:v>8:00:00 AM</c:v>
                </c:pt>
                <c:pt idx="31">
                  <c:v>9:00:00 AM</c:v>
                </c:pt>
                <c:pt idx="32">
                  <c:v>10:00:00 AM</c:v>
                </c:pt>
                <c:pt idx="33">
                  <c:v>11:00:00 AM</c:v>
                </c:pt>
                <c:pt idx="34">
                  <c:v>12:00:00 PM</c:v>
                </c:pt>
                <c:pt idx="35">
                  <c:v>1:00:00 PM</c:v>
                </c:pt>
                <c:pt idx="36">
                  <c:v>2:00:00 PM</c:v>
                </c:pt>
                <c:pt idx="37">
                  <c:v>3:00:00 PM</c:v>
                </c:pt>
                <c:pt idx="38">
                  <c:v>4:00:00 PM</c:v>
                </c:pt>
                <c:pt idx="39">
                  <c:v>5:00:00 PM</c:v>
                </c:pt>
                <c:pt idx="40">
                  <c:v>6:00:00 PM</c:v>
                </c:pt>
                <c:pt idx="41">
                  <c:v>7:00:00 PM</c:v>
                </c:pt>
                <c:pt idx="42">
                  <c:v>8:00:00 PM</c:v>
                </c:pt>
                <c:pt idx="43">
                  <c:v>9:00:00 PM</c:v>
                </c:pt>
                <c:pt idx="44">
                  <c:v>10:00:00 PM</c:v>
                </c:pt>
                <c:pt idx="45">
                  <c:v>11:00:00 PM</c:v>
                </c:pt>
                <c:pt idx="46">
                  <c:v>12:00:00 AM</c:v>
                </c:pt>
                <c:pt idx="47">
                  <c:v>1:00:00 AM</c:v>
                </c:pt>
                <c:pt idx="48">
                  <c:v>2:00:00 AM</c:v>
                </c:pt>
                <c:pt idx="49">
                  <c:v>3:00:00 AM</c:v>
                </c:pt>
                <c:pt idx="50">
                  <c:v>4:00:00 AM</c:v>
                </c:pt>
                <c:pt idx="51">
                  <c:v>5:00:00 AM</c:v>
                </c:pt>
                <c:pt idx="52">
                  <c:v>6:00:00 AM</c:v>
                </c:pt>
                <c:pt idx="53">
                  <c:v>7:00:00 AM</c:v>
                </c:pt>
                <c:pt idx="54">
                  <c:v>8:00:00 AM</c:v>
                </c:pt>
                <c:pt idx="55">
                  <c:v>9:00:00 AM</c:v>
                </c:pt>
                <c:pt idx="56">
                  <c:v>10:00:00 AM</c:v>
                </c:pt>
                <c:pt idx="57">
                  <c:v>11:00:00 AM</c:v>
                </c:pt>
                <c:pt idx="58">
                  <c:v>12:00:00 PM</c:v>
                </c:pt>
                <c:pt idx="59">
                  <c:v>1:00:00 PM</c:v>
                </c:pt>
                <c:pt idx="60">
                  <c:v>2:00:00 PM</c:v>
                </c:pt>
                <c:pt idx="61">
                  <c:v>3:00:00 PM</c:v>
                </c:pt>
                <c:pt idx="62">
                  <c:v>4:00:00 PM</c:v>
                </c:pt>
                <c:pt idx="63">
                  <c:v>5:00:00 PM</c:v>
                </c:pt>
                <c:pt idx="64">
                  <c:v>6:00:00 PM</c:v>
                </c:pt>
                <c:pt idx="65">
                  <c:v>7:00:00 PM</c:v>
                </c:pt>
                <c:pt idx="66">
                  <c:v>8:00:00 PM</c:v>
                </c:pt>
                <c:pt idx="67">
                  <c:v>9:00:00 PM</c:v>
                </c:pt>
                <c:pt idx="68">
                  <c:v>10:00:00 PM</c:v>
                </c:pt>
                <c:pt idx="69">
                  <c:v>11:00:00 PM</c:v>
                </c:pt>
                <c:pt idx="70">
                  <c:v>12:00:00 AM</c:v>
                </c:pt>
                <c:pt idx="71">
                  <c:v>2:00:00 AM</c:v>
                </c:pt>
                <c:pt idx="72">
                  <c:v>3:00:00 AM</c:v>
                </c:pt>
                <c:pt idx="73">
                  <c:v>4:00:00 AM</c:v>
                </c:pt>
                <c:pt idx="74">
                  <c:v>6:00:00 AM</c:v>
                </c:pt>
                <c:pt idx="75">
                  <c:v>8:00:00 AM</c:v>
                </c:pt>
                <c:pt idx="76">
                  <c:v>10:00:00 AM</c:v>
                </c:pt>
                <c:pt idx="77">
                  <c:v>12:00:00 AM</c:v>
                </c:pt>
                <c:pt idx="78">
                  <c:v>2:00:00 PM</c:v>
                </c:pt>
                <c:pt idx="79">
                  <c:v>4:00:00 PM</c:v>
                </c:pt>
                <c:pt idx="80">
                  <c:v>6:00:00 PM</c:v>
                </c:pt>
                <c:pt idx="81">
                  <c:v>8:00:00 PM</c:v>
                </c:pt>
                <c:pt idx="82">
                  <c:v>10:00:00 PM</c:v>
                </c:pt>
                <c:pt idx="83">
                  <c:v>12:00:00 AM</c:v>
                </c:pt>
                <c:pt idx="84">
                  <c:v>2:00:00 AM</c:v>
                </c:pt>
                <c:pt idx="85">
                  <c:v>4:00:00 AM</c:v>
                </c:pt>
                <c:pt idx="86">
                  <c:v>6:00:00 AM</c:v>
                </c:pt>
                <c:pt idx="87">
                  <c:v>8:00:00 AM</c:v>
                </c:pt>
                <c:pt idx="88">
                  <c:v>10:00:00 AM</c:v>
                </c:pt>
                <c:pt idx="89">
                  <c:v>12:00:00 PM</c:v>
                </c:pt>
                <c:pt idx="90">
                  <c:v>2:00:00 PM</c:v>
                </c:pt>
                <c:pt idx="91">
                  <c:v>14:00:00 PM</c:v>
                </c:pt>
                <c:pt idx="92">
                  <c:v>6:00:00 PM</c:v>
                </c:pt>
                <c:pt idx="93">
                  <c:v>8:00:00 PM</c:v>
                </c:pt>
                <c:pt idx="94">
                  <c:v>10:00:00 PM</c:v>
                </c:pt>
                <c:pt idx="95">
                  <c:v>12:00:00 AM</c:v>
                </c:pt>
                <c:pt idx="96">
                  <c:v>2:00:00 AM</c:v>
                </c:pt>
                <c:pt idx="97">
                  <c:v>4:00:00 AM</c:v>
                </c:pt>
                <c:pt idx="98">
                  <c:v>6:00:00 AM</c:v>
                </c:pt>
                <c:pt idx="99">
                  <c:v>10:00:00 AM</c:v>
                </c:pt>
                <c:pt idx="100">
                  <c:v>12:00:00 PM</c:v>
                </c:pt>
                <c:pt idx="101">
                  <c:v>2:00:00 PM</c:v>
                </c:pt>
                <c:pt idx="102">
                  <c:v>4:00:00 PM</c:v>
                </c:pt>
                <c:pt idx="103">
                  <c:v>6:00:00 PM</c:v>
                </c:pt>
                <c:pt idx="104">
                  <c:v>8:00:00 PM</c:v>
                </c:pt>
                <c:pt idx="105">
                  <c:v>10:00:00 PM</c:v>
                </c:pt>
                <c:pt idx="106">
                  <c:v>12:00:00 AM</c:v>
                </c:pt>
                <c:pt idx="107">
                  <c:v>2:00:00 AM</c:v>
                </c:pt>
                <c:pt idx="108">
                  <c:v>4:00:00 AM</c:v>
                </c:pt>
                <c:pt idx="109">
                  <c:v>6:00:00 AM</c:v>
                </c:pt>
                <c:pt idx="110">
                  <c:v>8:00:00 AM</c:v>
                </c:pt>
                <c:pt idx="111">
                  <c:v>10:00:00 AM</c:v>
                </c:pt>
                <c:pt idx="112">
                  <c:v>12:00:00 PM</c:v>
                </c:pt>
                <c:pt idx="113">
                  <c:v>2:00:00 PM</c:v>
                </c:pt>
                <c:pt idx="114">
                  <c:v>4:00:00 PM</c:v>
                </c:pt>
                <c:pt idx="115">
                  <c:v>6:00:00 PM</c:v>
                </c:pt>
                <c:pt idx="116">
                  <c:v>8:00:00 PM</c:v>
                </c:pt>
                <c:pt idx="117">
                  <c:v>10:00:00 PM</c:v>
                </c:pt>
                <c:pt idx="118">
                  <c:v>12:00:00 AM</c:v>
                </c:pt>
                <c:pt idx="119">
                  <c:v>4:00:00 AM</c:v>
                </c:pt>
                <c:pt idx="120">
                  <c:v>8:00:00 AM</c:v>
                </c:pt>
                <c:pt idx="121">
                  <c:v>12:00:00 AM</c:v>
                </c:pt>
                <c:pt idx="122">
                  <c:v>4:00:00 PM</c:v>
                </c:pt>
                <c:pt idx="123">
                  <c:v>8:00:00 PM</c:v>
                </c:pt>
                <c:pt idx="124">
                  <c:v>12:00:00 AM</c:v>
                </c:pt>
                <c:pt idx="125">
                  <c:v>4:00:00 AM</c:v>
                </c:pt>
                <c:pt idx="126">
                  <c:v>8:00:00 AM</c:v>
                </c:pt>
                <c:pt idx="127">
                  <c:v>12:00:00 PM</c:v>
                </c:pt>
              </c:strCache>
            </c:strRef>
          </c:cat>
          <c:val>
            <c:numRef>
              <c:f>'Tables of records'!$AA$3:$AA$130</c:f>
              <c:numCache>
                <c:formatCode>0.00</c:formatCode>
                <c:ptCount val="128"/>
                <c:pt idx="0">
                  <c:v>60.2</c:v>
                </c:pt>
                <c:pt idx="1">
                  <c:v>64.099999999999994</c:v>
                </c:pt>
                <c:pt idx="2">
                  <c:v>65.7</c:v>
                </c:pt>
                <c:pt idx="3">
                  <c:v>65.099999999999994</c:v>
                </c:pt>
                <c:pt idx="4">
                  <c:v>68.7</c:v>
                </c:pt>
                <c:pt idx="5">
                  <c:v>72.099999999999994</c:v>
                </c:pt>
                <c:pt idx="6">
                  <c:v>66.599999999999994</c:v>
                </c:pt>
                <c:pt idx="7">
                  <c:v>66.8</c:v>
                </c:pt>
                <c:pt idx="8">
                  <c:v>67.3</c:v>
                </c:pt>
                <c:pt idx="9">
                  <c:v>69.400000000000006</c:v>
                </c:pt>
                <c:pt idx="10">
                  <c:v>69.3</c:v>
                </c:pt>
                <c:pt idx="11">
                  <c:v>69.2</c:v>
                </c:pt>
                <c:pt idx="12">
                  <c:v>68.3</c:v>
                </c:pt>
                <c:pt idx="13">
                  <c:v>70.3</c:v>
                </c:pt>
                <c:pt idx="14">
                  <c:v>69</c:v>
                </c:pt>
                <c:pt idx="15">
                  <c:v>69</c:v>
                </c:pt>
                <c:pt idx="16">
                  <c:v>68.400000000000006</c:v>
                </c:pt>
                <c:pt idx="17">
                  <c:v>72.5</c:v>
                </c:pt>
                <c:pt idx="18">
                  <c:v>72.599999999999994</c:v>
                </c:pt>
                <c:pt idx="19">
                  <c:v>63.4</c:v>
                </c:pt>
                <c:pt idx="20">
                  <c:v>69</c:v>
                </c:pt>
                <c:pt idx="21">
                  <c:v>72.3</c:v>
                </c:pt>
                <c:pt idx="22">
                  <c:v>72.900000000000006</c:v>
                </c:pt>
                <c:pt idx="23">
                  <c:v>72.7</c:v>
                </c:pt>
                <c:pt idx="24">
                  <c:v>72.2</c:v>
                </c:pt>
                <c:pt idx="25">
                  <c:v>71.900000000000006</c:v>
                </c:pt>
                <c:pt idx="26">
                  <c:v>71.8</c:v>
                </c:pt>
                <c:pt idx="27">
                  <c:v>71.5</c:v>
                </c:pt>
                <c:pt idx="28">
                  <c:v>65.900000000000006</c:v>
                </c:pt>
                <c:pt idx="29">
                  <c:v>66.099999999999994</c:v>
                </c:pt>
                <c:pt idx="30">
                  <c:v>65.5</c:v>
                </c:pt>
                <c:pt idx="31">
                  <c:v>67.099999999999994</c:v>
                </c:pt>
                <c:pt idx="32">
                  <c:v>66.8</c:v>
                </c:pt>
                <c:pt idx="33">
                  <c:v>67.599999999999994</c:v>
                </c:pt>
                <c:pt idx="34">
                  <c:v>66</c:v>
                </c:pt>
                <c:pt idx="35">
                  <c:v>65.599999999999994</c:v>
                </c:pt>
                <c:pt idx="36">
                  <c:v>65.599999999999994</c:v>
                </c:pt>
                <c:pt idx="37">
                  <c:v>65.5</c:v>
                </c:pt>
                <c:pt idx="38">
                  <c:v>65.099999999999994</c:v>
                </c:pt>
                <c:pt idx="39">
                  <c:v>65.400000000000006</c:v>
                </c:pt>
                <c:pt idx="40">
                  <c:v>66.7</c:v>
                </c:pt>
                <c:pt idx="41">
                  <c:v>67.7</c:v>
                </c:pt>
                <c:pt idx="42">
                  <c:v>67.5</c:v>
                </c:pt>
                <c:pt idx="43">
                  <c:v>67.2</c:v>
                </c:pt>
                <c:pt idx="44">
                  <c:v>67.5</c:v>
                </c:pt>
                <c:pt idx="45">
                  <c:v>66.8</c:v>
                </c:pt>
                <c:pt idx="46">
                  <c:v>65.599999999999994</c:v>
                </c:pt>
                <c:pt idx="47">
                  <c:v>61.4</c:v>
                </c:pt>
                <c:pt idx="48">
                  <c:v>61.2</c:v>
                </c:pt>
                <c:pt idx="49">
                  <c:v>61</c:v>
                </c:pt>
                <c:pt idx="50">
                  <c:v>61.2</c:v>
                </c:pt>
                <c:pt idx="51">
                  <c:v>61</c:v>
                </c:pt>
                <c:pt idx="52">
                  <c:v>62</c:v>
                </c:pt>
                <c:pt idx="53">
                  <c:v>63.3</c:v>
                </c:pt>
                <c:pt idx="54">
                  <c:v>63</c:v>
                </c:pt>
                <c:pt idx="55">
                  <c:v>63.7</c:v>
                </c:pt>
                <c:pt idx="56">
                  <c:v>62.3</c:v>
                </c:pt>
                <c:pt idx="57">
                  <c:v>63.6</c:v>
                </c:pt>
                <c:pt idx="58">
                  <c:v>62.6</c:v>
                </c:pt>
                <c:pt idx="59">
                  <c:v>64.099999999999994</c:v>
                </c:pt>
                <c:pt idx="60">
                  <c:v>61.3</c:v>
                </c:pt>
                <c:pt idx="61">
                  <c:v>61</c:v>
                </c:pt>
                <c:pt idx="62">
                  <c:v>61</c:v>
                </c:pt>
                <c:pt idx="63">
                  <c:v>60.9</c:v>
                </c:pt>
                <c:pt idx="64">
                  <c:v>62</c:v>
                </c:pt>
                <c:pt idx="65">
                  <c:v>61.2</c:v>
                </c:pt>
                <c:pt idx="66">
                  <c:v>61.1</c:v>
                </c:pt>
                <c:pt idx="67">
                  <c:v>60.8</c:v>
                </c:pt>
                <c:pt idx="68">
                  <c:v>60.7</c:v>
                </c:pt>
                <c:pt idx="69">
                  <c:v>60.2</c:v>
                </c:pt>
                <c:pt idx="70">
                  <c:v>60.4</c:v>
                </c:pt>
                <c:pt idx="71">
                  <c:v>60.1</c:v>
                </c:pt>
                <c:pt idx="72">
                  <c:v>59.6</c:v>
                </c:pt>
                <c:pt idx="73">
                  <c:v>59.6</c:v>
                </c:pt>
                <c:pt idx="74">
                  <c:v>59.3</c:v>
                </c:pt>
                <c:pt idx="75">
                  <c:v>58.5</c:v>
                </c:pt>
                <c:pt idx="76">
                  <c:v>57.7</c:v>
                </c:pt>
                <c:pt idx="77">
                  <c:v>57.3</c:v>
                </c:pt>
                <c:pt idx="78">
                  <c:v>57.3</c:v>
                </c:pt>
                <c:pt idx="79">
                  <c:v>56.7</c:v>
                </c:pt>
                <c:pt idx="80">
                  <c:v>56.1</c:v>
                </c:pt>
                <c:pt idx="81">
                  <c:v>56.6</c:v>
                </c:pt>
                <c:pt idx="82">
                  <c:v>56.3</c:v>
                </c:pt>
                <c:pt idx="83">
                  <c:v>56.1</c:v>
                </c:pt>
                <c:pt idx="84">
                  <c:v>54.9</c:v>
                </c:pt>
                <c:pt idx="85">
                  <c:v>55.7</c:v>
                </c:pt>
                <c:pt idx="86">
                  <c:v>54.2</c:v>
                </c:pt>
                <c:pt idx="87">
                  <c:v>54.6</c:v>
                </c:pt>
                <c:pt idx="88">
                  <c:v>54.1</c:v>
                </c:pt>
                <c:pt idx="89">
                  <c:v>53.2</c:v>
                </c:pt>
                <c:pt idx="90">
                  <c:v>53.8</c:v>
                </c:pt>
                <c:pt idx="91">
                  <c:v>52.9</c:v>
                </c:pt>
                <c:pt idx="92">
                  <c:v>52.8</c:v>
                </c:pt>
                <c:pt idx="93">
                  <c:v>52.6</c:v>
                </c:pt>
                <c:pt idx="94">
                  <c:v>52.7</c:v>
                </c:pt>
                <c:pt idx="95">
                  <c:v>51.9</c:v>
                </c:pt>
                <c:pt idx="96">
                  <c:v>53</c:v>
                </c:pt>
                <c:pt idx="97">
                  <c:v>43.5</c:v>
                </c:pt>
                <c:pt idx="98">
                  <c:v>51.2</c:v>
                </c:pt>
                <c:pt idx="99">
                  <c:v>50.6</c:v>
                </c:pt>
                <c:pt idx="100">
                  <c:v>50.8</c:v>
                </c:pt>
                <c:pt idx="101">
                  <c:v>49.8</c:v>
                </c:pt>
                <c:pt idx="102">
                  <c:v>49.7</c:v>
                </c:pt>
                <c:pt idx="103">
                  <c:v>49.5</c:v>
                </c:pt>
                <c:pt idx="104">
                  <c:v>49.1</c:v>
                </c:pt>
                <c:pt idx="105">
                  <c:v>48.9</c:v>
                </c:pt>
                <c:pt idx="106">
                  <c:v>32</c:v>
                </c:pt>
                <c:pt idx="107">
                  <c:v>49.1</c:v>
                </c:pt>
                <c:pt idx="108">
                  <c:v>49.2</c:v>
                </c:pt>
                <c:pt idx="109">
                  <c:v>49.8</c:v>
                </c:pt>
                <c:pt idx="110">
                  <c:v>48.8</c:v>
                </c:pt>
                <c:pt idx="111">
                  <c:v>48</c:v>
                </c:pt>
                <c:pt idx="112">
                  <c:v>48.4</c:v>
                </c:pt>
                <c:pt idx="113">
                  <c:v>48.8</c:v>
                </c:pt>
                <c:pt idx="114">
                  <c:v>48.7</c:v>
                </c:pt>
                <c:pt idx="115">
                  <c:v>48</c:v>
                </c:pt>
                <c:pt idx="116">
                  <c:v>48.5</c:v>
                </c:pt>
                <c:pt idx="117">
                  <c:v>48.3</c:v>
                </c:pt>
                <c:pt idx="118">
                  <c:v>48.3</c:v>
                </c:pt>
                <c:pt idx="119">
                  <c:v>48.2</c:v>
                </c:pt>
                <c:pt idx="120">
                  <c:v>48.5</c:v>
                </c:pt>
                <c:pt idx="121">
                  <c:v>47.1</c:v>
                </c:pt>
                <c:pt idx="122">
                  <c:v>47.1</c:v>
                </c:pt>
                <c:pt idx="123">
                  <c:v>47.3</c:v>
                </c:pt>
                <c:pt idx="124">
                  <c:v>47.1</c:v>
                </c:pt>
                <c:pt idx="125">
                  <c:v>47.2</c:v>
                </c:pt>
                <c:pt idx="126">
                  <c:v>46.4</c:v>
                </c:pt>
                <c:pt idx="127">
                  <c:v>46.9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B3-40A3-8AD3-E14A0B9A9345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'Tables of records'!$W$3:$W$130</c:f>
              <c:strCache>
                <c:ptCount val="128"/>
                <c:pt idx="0">
                  <c:v>2:00:00 AM</c:v>
                </c:pt>
                <c:pt idx="1">
                  <c:v>3:00:00 AM</c:v>
                </c:pt>
                <c:pt idx="2">
                  <c:v>4:00:00 AM</c:v>
                </c:pt>
                <c:pt idx="3">
                  <c:v>5:00:00 AM</c:v>
                </c:pt>
                <c:pt idx="4">
                  <c:v>6:00:00 AM</c:v>
                </c:pt>
                <c:pt idx="5">
                  <c:v>7:00:00 AM</c:v>
                </c:pt>
                <c:pt idx="6">
                  <c:v>8:00:00 AM</c:v>
                </c:pt>
                <c:pt idx="7">
                  <c:v>9:00:00 AM</c:v>
                </c:pt>
                <c:pt idx="8">
                  <c:v>10:00:00 AM</c:v>
                </c:pt>
                <c:pt idx="9">
                  <c:v>11:00:00 AM</c:v>
                </c:pt>
                <c:pt idx="10">
                  <c:v>12:00:00 PM</c:v>
                </c:pt>
                <c:pt idx="11">
                  <c:v>1:00:00 PM</c:v>
                </c:pt>
                <c:pt idx="12">
                  <c:v>2:00:00 PM</c:v>
                </c:pt>
                <c:pt idx="13">
                  <c:v>3:00:00 PM</c:v>
                </c:pt>
                <c:pt idx="14">
                  <c:v>4:00:00 PM</c:v>
                </c:pt>
                <c:pt idx="15">
                  <c:v>5:00:00 PM</c:v>
                </c:pt>
                <c:pt idx="16">
                  <c:v>6:00:00 PM</c:v>
                </c:pt>
                <c:pt idx="17">
                  <c:v>7:00:00 PM</c:v>
                </c:pt>
                <c:pt idx="18">
                  <c:v>8:00:00 PM</c:v>
                </c:pt>
                <c:pt idx="19">
                  <c:v>9:00:00 PM</c:v>
                </c:pt>
                <c:pt idx="20">
                  <c:v>10:00:00 PM</c:v>
                </c:pt>
                <c:pt idx="21">
                  <c:v>11:00:00 PM</c:v>
                </c:pt>
                <c:pt idx="22">
                  <c:v>12:00:00 AM</c:v>
                </c:pt>
                <c:pt idx="23">
                  <c:v>1:00:00 AM</c:v>
                </c:pt>
                <c:pt idx="24">
                  <c:v>2:00:00 AM</c:v>
                </c:pt>
                <c:pt idx="25">
                  <c:v>3:00:00 AM</c:v>
                </c:pt>
                <c:pt idx="26">
                  <c:v>4:00:00 AM</c:v>
                </c:pt>
                <c:pt idx="27">
                  <c:v>5:00:00 AM</c:v>
                </c:pt>
                <c:pt idx="28">
                  <c:v>6:00:00 AM</c:v>
                </c:pt>
                <c:pt idx="29">
                  <c:v>7:00:00 AM</c:v>
                </c:pt>
                <c:pt idx="30">
                  <c:v>8:00:00 AM</c:v>
                </c:pt>
                <c:pt idx="31">
                  <c:v>9:00:00 AM</c:v>
                </c:pt>
                <c:pt idx="32">
                  <c:v>10:00:00 AM</c:v>
                </c:pt>
                <c:pt idx="33">
                  <c:v>11:00:00 AM</c:v>
                </c:pt>
                <c:pt idx="34">
                  <c:v>12:00:00 PM</c:v>
                </c:pt>
                <c:pt idx="35">
                  <c:v>1:00:00 PM</c:v>
                </c:pt>
                <c:pt idx="36">
                  <c:v>2:00:00 PM</c:v>
                </c:pt>
                <c:pt idx="37">
                  <c:v>3:00:00 PM</c:v>
                </c:pt>
                <c:pt idx="38">
                  <c:v>4:00:00 PM</c:v>
                </c:pt>
                <c:pt idx="39">
                  <c:v>5:00:00 PM</c:v>
                </c:pt>
                <c:pt idx="40">
                  <c:v>6:00:00 PM</c:v>
                </c:pt>
                <c:pt idx="41">
                  <c:v>7:00:00 PM</c:v>
                </c:pt>
                <c:pt idx="42">
                  <c:v>8:00:00 PM</c:v>
                </c:pt>
                <c:pt idx="43">
                  <c:v>9:00:00 PM</c:v>
                </c:pt>
                <c:pt idx="44">
                  <c:v>10:00:00 PM</c:v>
                </c:pt>
                <c:pt idx="45">
                  <c:v>11:00:00 PM</c:v>
                </c:pt>
                <c:pt idx="46">
                  <c:v>12:00:00 AM</c:v>
                </c:pt>
                <c:pt idx="47">
                  <c:v>1:00:00 AM</c:v>
                </c:pt>
                <c:pt idx="48">
                  <c:v>2:00:00 AM</c:v>
                </c:pt>
                <c:pt idx="49">
                  <c:v>3:00:00 AM</c:v>
                </c:pt>
                <c:pt idx="50">
                  <c:v>4:00:00 AM</c:v>
                </c:pt>
                <c:pt idx="51">
                  <c:v>5:00:00 AM</c:v>
                </c:pt>
                <c:pt idx="52">
                  <c:v>6:00:00 AM</c:v>
                </c:pt>
                <c:pt idx="53">
                  <c:v>7:00:00 AM</c:v>
                </c:pt>
                <c:pt idx="54">
                  <c:v>8:00:00 AM</c:v>
                </c:pt>
                <c:pt idx="55">
                  <c:v>9:00:00 AM</c:v>
                </c:pt>
                <c:pt idx="56">
                  <c:v>10:00:00 AM</c:v>
                </c:pt>
                <c:pt idx="57">
                  <c:v>11:00:00 AM</c:v>
                </c:pt>
                <c:pt idx="58">
                  <c:v>12:00:00 PM</c:v>
                </c:pt>
                <c:pt idx="59">
                  <c:v>1:00:00 PM</c:v>
                </c:pt>
                <c:pt idx="60">
                  <c:v>2:00:00 PM</c:v>
                </c:pt>
                <c:pt idx="61">
                  <c:v>3:00:00 PM</c:v>
                </c:pt>
                <c:pt idx="62">
                  <c:v>4:00:00 PM</c:v>
                </c:pt>
                <c:pt idx="63">
                  <c:v>5:00:00 PM</c:v>
                </c:pt>
                <c:pt idx="64">
                  <c:v>6:00:00 PM</c:v>
                </c:pt>
                <c:pt idx="65">
                  <c:v>7:00:00 PM</c:v>
                </c:pt>
                <c:pt idx="66">
                  <c:v>8:00:00 PM</c:v>
                </c:pt>
                <c:pt idx="67">
                  <c:v>9:00:00 PM</c:v>
                </c:pt>
                <c:pt idx="68">
                  <c:v>10:00:00 PM</c:v>
                </c:pt>
                <c:pt idx="69">
                  <c:v>11:00:00 PM</c:v>
                </c:pt>
                <c:pt idx="70">
                  <c:v>12:00:00 AM</c:v>
                </c:pt>
                <c:pt idx="71">
                  <c:v>2:00:00 AM</c:v>
                </c:pt>
                <c:pt idx="72">
                  <c:v>3:00:00 AM</c:v>
                </c:pt>
                <c:pt idx="73">
                  <c:v>4:00:00 AM</c:v>
                </c:pt>
                <c:pt idx="74">
                  <c:v>6:00:00 AM</c:v>
                </c:pt>
                <c:pt idx="75">
                  <c:v>8:00:00 AM</c:v>
                </c:pt>
                <c:pt idx="76">
                  <c:v>10:00:00 AM</c:v>
                </c:pt>
                <c:pt idx="77">
                  <c:v>12:00:00 AM</c:v>
                </c:pt>
                <c:pt idx="78">
                  <c:v>2:00:00 PM</c:v>
                </c:pt>
                <c:pt idx="79">
                  <c:v>4:00:00 PM</c:v>
                </c:pt>
                <c:pt idx="80">
                  <c:v>6:00:00 PM</c:v>
                </c:pt>
                <c:pt idx="81">
                  <c:v>8:00:00 PM</c:v>
                </c:pt>
                <c:pt idx="82">
                  <c:v>10:00:00 PM</c:v>
                </c:pt>
                <c:pt idx="83">
                  <c:v>12:00:00 AM</c:v>
                </c:pt>
                <c:pt idx="84">
                  <c:v>2:00:00 AM</c:v>
                </c:pt>
                <c:pt idx="85">
                  <c:v>4:00:00 AM</c:v>
                </c:pt>
                <c:pt idx="86">
                  <c:v>6:00:00 AM</c:v>
                </c:pt>
                <c:pt idx="87">
                  <c:v>8:00:00 AM</c:v>
                </c:pt>
                <c:pt idx="88">
                  <c:v>10:00:00 AM</c:v>
                </c:pt>
                <c:pt idx="89">
                  <c:v>12:00:00 PM</c:v>
                </c:pt>
                <c:pt idx="90">
                  <c:v>2:00:00 PM</c:v>
                </c:pt>
                <c:pt idx="91">
                  <c:v>14:00:00 PM</c:v>
                </c:pt>
                <c:pt idx="92">
                  <c:v>6:00:00 PM</c:v>
                </c:pt>
                <c:pt idx="93">
                  <c:v>8:00:00 PM</c:v>
                </c:pt>
                <c:pt idx="94">
                  <c:v>10:00:00 PM</c:v>
                </c:pt>
                <c:pt idx="95">
                  <c:v>12:00:00 AM</c:v>
                </c:pt>
                <c:pt idx="96">
                  <c:v>2:00:00 AM</c:v>
                </c:pt>
                <c:pt idx="97">
                  <c:v>4:00:00 AM</c:v>
                </c:pt>
                <c:pt idx="98">
                  <c:v>6:00:00 AM</c:v>
                </c:pt>
                <c:pt idx="99">
                  <c:v>10:00:00 AM</c:v>
                </c:pt>
                <c:pt idx="100">
                  <c:v>12:00:00 PM</c:v>
                </c:pt>
                <c:pt idx="101">
                  <c:v>2:00:00 PM</c:v>
                </c:pt>
                <c:pt idx="102">
                  <c:v>4:00:00 PM</c:v>
                </c:pt>
                <c:pt idx="103">
                  <c:v>6:00:00 PM</c:v>
                </c:pt>
                <c:pt idx="104">
                  <c:v>8:00:00 PM</c:v>
                </c:pt>
                <c:pt idx="105">
                  <c:v>10:00:00 PM</c:v>
                </c:pt>
                <c:pt idx="106">
                  <c:v>12:00:00 AM</c:v>
                </c:pt>
                <c:pt idx="107">
                  <c:v>2:00:00 AM</c:v>
                </c:pt>
                <c:pt idx="108">
                  <c:v>4:00:00 AM</c:v>
                </c:pt>
                <c:pt idx="109">
                  <c:v>6:00:00 AM</c:v>
                </c:pt>
                <c:pt idx="110">
                  <c:v>8:00:00 AM</c:v>
                </c:pt>
                <c:pt idx="111">
                  <c:v>10:00:00 AM</c:v>
                </c:pt>
                <c:pt idx="112">
                  <c:v>12:00:00 PM</c:v>
                </c:pt>
                <c:pt idx="113">
                  <c:v>2:00:00 PM</c:v>
                </c:pt>
                <c:pt idx="114">
                  <c:v>4:00:00 PM</c:v>
                </c:pt>
                <c:pt idx="115">
                  <c:v>6:00:00 PM</c:v>
                </c:pt>
                <c:pt idx="116">
                  <c:v>8:00:00 PM</c:v>
                </c:pt>
                <c:pt idx="117">
                  <c:v>10:00:00 PM</c:v>
                </c:pt>
                <c:pt idx="118">
                  <c:v>12:00:00 AM</c:v>
                </c:pt>
                <c:pt idx="119">
                  <c:v>4:00:00 AM</c:v>
                </c:pt>
                <c:pt idx="120">
                  <c:v>8:00:00 AM</c:v>
                </c:pt>
                <c:pt idx="121">
                  <c:v>12:00:00 AM</c:v>
                </c:pt>
                <c:pt idx="122">
                  <c:v>4:00:00 PM</c:v>
                </c:pt>
                <c:pt idx="123">
                  <c:v>8:00:00 PM</c:v>
                </c:pt>
                <c:pt idx="124">
                  <c:v>12:00:00 AM</c:v>
                </c:pt>
                <c:pt idx="125">
                  <c:v>4:00:00 AM</c:v>
                </c:pt>
                <c:pt idx="126">
                  <c:v>8:00:00 AM</c:v>
                </c:pt>
                <c:pt idx="127">
                  <c:v>12:00:00 PM</c:v>
                </c:pt>
              </c:strCache>
            </c:strRef>
          </c:cat>
          <c:val>
            <c:numRef>
              <c:f>'Tables of records'!$AC$3:$AC$130</c:f>
              <c:numCache>
                <c:formatCode>General</c:formatCode>
                <c:ptCount val="128"/>
                <c:pt idx="0">
                  <c:v>70</c:v>
                </c:pt>
                <c:pt idx="1">
                  <c:v>70</c:v>
                </c:pt>
                <c:pt idx="2">
                  <c:v>70</c:v>
                </c:pt>
                <c:pt idx="3">
                  <c:v>70</c:v>
                </c:pt>
                <c:pt idx="4">
                  <c:v>70</c:v>
                </c:pt>
                <c:pt idx="5">
                  <c:v>70</c:v>
                </c:pt>
                <c:pt idx="6">
                  <c:v>70</c:v>
                </c:pt>
                <c:pt idx="7">
                  <c:v>70</c:v>
                </c:pt>
                <c:pt idx="8">
                  <c:v>70</c:v>
                </c:pt>
                <c:pt idx="9">
                  <c:v>70</c:v>
                </c:pt>
                <c:pt idx="10">
                  <c:v>70</c:v>
                </c:pt>
                <c:pt idx="11">
                  <c:v>70</c:v>
                </c:pt>
                <c:pt idx="12">
                  <c:v>70</c:v>
                </c:pt>
                <c:pt idx="13">
                  <c:v>70</c:v>
                </c:pt>
                <c:pt idx="14">
                  <c:v>70</c:v>
                </c:pt>
                <c:pt idx="15">
                  <c:v>70</c:v>
                </c:pt>
                <c:pt idx="16">
                  <c:v>70</c:v>
                </c:pt>
                <c:pt idx="17">
                  <c:v>70</c:v>
                </c:pt>
                <c:pt idx="18">
                  <c:v>70</c:v>
                </c:pt>
                <c:pt idx="19">
                  <c:v>70</c:v>
                </c:pt>
                <c:pt idx="20">
                  <c:v>70</c:v>
                </c:pt>
                <c:pt idx="21">
                  <c:v>70</c:v>
                </c:pt>
                <c:pt idx="22">
                  <c:v>70</c:v>
                </c:pt>
                <c:pt idx="23">
                  <c:v>70</c:v>
                </c:pt>
                <c:pt idx="24">
                  <c:v>70</c:v>
                </c:pt>
                <c:pt idx="25">
                  <c:v>70</c:v>
                </c:pt>
                <c:pt idx="26">
                  <c:v>70</c:v>
                </c:pt>
                <c:pt idx="27">
                  <c:v>70</c:v>
                </c:pt>
                <c:pt idx="28">
                  <c:v>70</c:v>
                </c:pt>
                <c:pt idx="29">
                  <c:v>70</c:v>
                </c:pt>
                <c:pt idx="30">
                  <c:v>70</c:v>
                </c:pt>
                <c:pt idx="31">
                  <c:v>70</c:v>
                </c:pt>
                <c:pt idx="32">
                  <c:v>70</c:v>
                </c:pt>
                <c:pt idx="33">
                  <c:v>70</c:v>
                </c:pt>
                <c:pt idx="34">
                  <c:v>70</c:v>
                </c:pt>
                <c:pt idx="35">
                  <c:v>70</c:v>
                </c:pt>
                <c:pt idx="36">
                  <c:v>70</c:v>
                </c:pt>
                <c:pt idx="37">
                  <c:v>70</c:v>
                </c:pt>
                <c:pt idx="38">
                  <c:v>70</c:v>
                </c:pt>
                <c:pt idx="39">
                  <c:v>70</c:v>
                </c:pt>
                <c:pt idx="40">
                  <c:v>70</c:v>
                </c:pt>
                <c:pt idx="41">
                  <c:v>70</c:v>
                </c:pt>
                <c:pt idx="42">
                  <c:v>70</c:v>
                </c:pt>
                <c:pt idx="43">
                  <c:v>70</c:v>
                </c:pt>
                <c:pt idx="44">
                  <c:v>70</c:v>
                </c:pt>
                <c:pt idx="45">
                  <c:v>70</c:v>
                </c:pt>
                <c:pt idx="46">
                  <c:v>70</c:v>
                </c:pt>
                <c:pt idx="47">
                  <c:v>70</c:v>
                </c:pt>
                <c:pt idx="48">
                  <c:v>70</c:v>
                </c:pt>
                <c:pt idx="49">
                  <c:v>70</c:v>
                </c:pt>
                <c:pt idx="50">
                  <c:v>70</c:v>
                </c:pt>
                <c:pt idx="51">
                  <c:v>70</c:v>
                </c:pt>
                <c:pt idx="52">
                  <c:v>70</c:v>
                </c:pt>
                <c:pt idx="53">
                  <c:v>70</c:v>
                </c:pt>
                <c:pt idx="54">
                  <c:v>70</c:v>
                </c:pt>
                <c:pt idx="55">
                  <c:v>70</c:v>
                </c:pt>
                <c:pt idx="56">
                  <c:v>70</c:v>
                </c:pt>
                <c:pt idx="57">
                  <c:v>70</c:v>
                </c:pt>
                <c:pt idx="58">
                  <c:v>70</c:v>
                </c:pt>
                <c:pt idx="59">
                  <c:v>70</c:v>
                </c:pt>
                <c:pt idx="60">
                  <c:v>70</c:v>
                </c:pt>
                <c:pt idx="61">
                  <c:v>70</c:v>
                </c:pt>
                <c:pt idx="62">
                  <c:v>70</c:v>
                </c:pt>
                <c:pt idx="63">
                  <c:v>70</c:v>
                </c:pt>
                <c:pt idx="64">
                  <c:v>70</c:v>
                </c:pt>
                <c:pt idx="65">
                  <c:v>70</c:v>
                </c:pt>
                <c:pt idx="66">
                  <c:v>70</c:v>
                </c:pt>
                <c:pt idx="67">
                  <c:v>70</c:v>
                </c:pt>
                <c:pt idx="68">
                  <c:v>70</c:v>
                </c:pt>
                <c:pt idx="69">
                  <c:v>70</c:v>
                </c:pt>
                <c:pt idx="70">
                  <c:v>70</c:v>
                </c:pt>
                <c:pt idx="71">
                  <c:v>70</c:v>
                </c:pt>
                <c:pt idx="72">
                  <c:v>70</c:v>
                </c:pt>
                <c:pt idx="73">
                  <c:v>70</c:v>
                </c:pt>
                <c:pt idx="74">
                  <c:v>70</c:v>
                </c:pt>
                <c:pt idx="75">
                  <c:v>70</c:v>
                </c:pt>
                <c:pt idx="76">
                  <c:v>70</c:v>
                </c:pt>
                <c:pt idx="77">
                  <c:v>70</c:v>
                </c:pt>
                <c:pt idx="78">
                  <c:v>70</c:v>
                </c:pt>
                <c:pt idx="79">
                  <c:v>70</c:v>
                </c:pt>
                <c:pt idx="80">
                  <c:v>70</c:v>
                </c:pt>
                <c:pt idx="81">
                  <c:v>70</c:v>
                </c:pt>
                <c:pt idx="82">
                  <c:v>70</c:v>
                </c:pt>
                <c:pt idx="83">
                  <c:v>70</c:v>
                </c:pt>
                <c:pt idx="84">
                  <c:v>70</c:v>
                </c:pt>
                <c:pt idx="85">
                  <c:v>70</c:v>
                </c:pt>
                <c:pt idx="86">
                  <c:v>70</c:v>
                </c:pt>
                <c:pt idx="87">
                  <c:v>70</c:v>
                </c:pt>
                <c:pt idx="88">
                  <c:v>70</c:v>
                </c:pt>
                <c:pt idx="89">
                  <c:v>70</c:v>
                </c:pt>
                <c:pt idx="90">
                  <c:v>70</c:v>
                </c:pt>
                <c:pt idx="91">
                  <c:v>70</c:v>
                </c:pt>
                <c:pt idx="92">
                  <c:v>70</c:v>
                </c:pt>
                <c:pt idx="93">
                  <c:v>70</c:v>
                </c:pt>
                <c:pt idx="94">
                  <c:v>70</c:v>
                </c:pt>
                <c:pt idx="95">
                  <c:v>70</c:v>
                </c:pt>
                <c:pt idx="96">
                  <c:v>70</c:v>
                </c:pt>
                <c:pt idx="97">
                  <c:v>70</c:v>
                </c:pt>
                <c:pt idx="98">
                  <c:v>70</c:v>
                </c:pt>
                <c:pt idx="99">
                  <c:v>70</c:v>
                </c:pt>
                <c:pt idx="100">
                  <c:v>70</c:v>
                </c:pt>
                <c:pt idx="101">
                  <c:v>70</c:v>
                </c:pt>
                <c:pt idx="102">
                  <c:v>70</c:v>
                </c:pt>
                <c:pt idx="103">
                  <c:v>70</c:v>
                </c:pt>
                <c:pt idx="104">
                  <c:v>70</c:v>
                </c:pt>
                <c:pt idx="105">
                  <c:v>70</c:v>
                </c:pt>
                <c:pt idx="106">
                  <c:v>70</c:v>
                </c:pt>
                <c:pt idx="107">
                  <c:v>70</c:v>
                </c:pt>
                <c:pt idx="108">
                  <c:v>70</c:v>
                </c:pt>
                <c:pt idx="109">
                  <c:v>70</c:v>
                </c:pt>
                <c:pt idx="110">
                  <c:v>70</c:v>
                </c:pt>
                <c:pt idx="111">
                  <c:v>70</c:v>
                </c:pt>
                <c:pt idx="112">
                  <c:v>70</c:v>
                </c:pt>
                <c:pt idx="113">
                  <c:v>70</c:v>
                </c:pt>
                <c:pt idx="114">
                  <c:v>70</c:v>
                </c:pt>
                <c:pt idx="115">
                  <c:v>70</c:v>
                </c:pt>
                <c:pt idx="116">
                  <c:v>70</c:v>
                </c:pt>
                <c:pt idx="117">
                  <c:v>70</c:v>
                </c:pt>
                <c:pt idx="118">
                  <c:v>70</c:v>
                </c:pt>
                <c:pt idx="119">
                  <c:v>70</c:v>
                </c:pt>
                <c:pt idx="120">
                  <c:v>70</c:v>
                </c:pt>
                <c:pt idx="121">
                  <c:v>70</c:v>
                </c:pt>
                <c:pt idx="122">
                  <c:v>70</c:v>
                </c:pt>
                <c:pt idx="123">
                  <c:v>70</c:v>
                </c:pt>
                <c:pt idx="124">
                  <c:v>70</c:v>
                </c:pt>
                <c:pt idx="125">
                  <c:v>70</c:v>
                </c:pt>
                <c:pt idx="126">
                  <c:v>70</c:v>
                </c:pt>
                <c:pt idx="127">
                  <c:v>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0B3-40A3-8AD3-E14A0B9A9345}"/>
            </c:ext>
          </c:extLst>
        </c:ser>
        <c:ser>
          <c:idx val="2"/>
          <c:order val="2"/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'Tables of records'!$W$3:$W$130</c:f>
              <c:strCache>
                <c:ptCount val="128"/>
                <c:pt idx="0">
                  <c:v>2:00:00 AM</c:v>
                </c:pt>
                <c:pt idx="1">
                  <c:v>3:00:00 AM</c:v>
                </c:pt>
                <c:pt idx="2">
                  <c:v>4:00:00 AM</c:v>
                </c:pt>
                <c:pt idx="3">
                  <c:v>5:00:00 AM</c:v>
                </c:pt>
                <c:pt idx="4">
                  <c:v>6:00:00 AM</c:v>
                </c:pt>
                <c:pt idx="5">
                  <c:v>7:00:00 AM</c:v>
                </c:pt>
                <c:pt idx="6">
                  <c:v>8:00:00 AM</c:v>
                </c:pt>
                <c:pt idx="7">
                  <c:v>9:00:00 AM</c:v>
                </c:pt>
                <c:pt idx="8">
                  <c:v>10:00:00 AM</c:v>
                </c:pt>
                <c:pt idx="9">
                  <c:v>11:00:00 AM</c:v>
                </c:pt>
                <c:pt idx="10">
                  <c:v>12:00:00 PM</c:v>
                </c:pt>
                <c:pt idx="11">
                  <c:v>1:00:00 PM</c:v>
                </c:pt>
                <c:pt idx="12">
                  <c:v>2:00:00 PM</c:v>
                </c:pt>
                <c:pt idx="13">
                  <c:v>3:00:00 PM</c:v>
                </c:pt>
                <c:pt idx="14">
                  <c:v>4:00:00 PM</c:v>
                </c:pt>
                <c:pt idx="15">
                  <c:v>5:00:00 PM</c:v>
                </c:pt>
                <c:pt idx="16">
                  <c:v>6:00:00 PM</c:v>
                </c:pt>
                <c:pt idx="17">
                  <c:v>7:00:00 PM</c:v>
                </c:pt>
                <c:pt idx="18">
                  <c:v>8:00:00 PM</c:v>
                </c:pt>
                <c:pt idx="19">
                  <c:v>9:00:00 PM</c:v>
                </c:pt>
                <c:pt idx="20">
                  <c:v>10:00:00 PM</c:v>
                </c:pt>
                <c:pt idx="21">
                  <c:v>11:00:00 PM</c:v>
                </c:pt>
                <c:pt idx="22">
                  <c:v>12:00:00 AM</c:v>
                </c:pt>
                <c:pt idx="23">
                  <c:v>1:00:00 AM</c:v>
                </c:pt>
                <c:pt idx="24">
                  <c:v>2:00:00 AM</c:v>
                </c:pt>
                <c:pt idx="25">
                  <c:v>3:00:00 AM</c:v>
                </c:pt>
                <c:pt idx="26">
                  <c:v>4:00:00 AM</c:v>
                </c:pt>
                <c:pt idx="27">
                  <c:v>5:00:00 AM</c:v>
                </c:pt>
                <c:pt idx="28">
                  <c:v>6:00:00 AM</c:v>
                </c:pt>
                <c:pt idx="29">
                  <c:v>7:00:00 AM</c:v>
                </c:pt>
                <c:pt idx="30">
                  <c:v>8:00:00 AM</c:v>
                </c:pt>
                <c:pt idx="31">
                  <c:v>9:00:00 AM</c:v>
                </c:pt>
                <c:pt idx="32">
                  <c:v>10:00:00 AM</c:v>
                </c:pt>
                <c:pt idx="33">
                  <c:v>11:00:00 AM</c:v>
                </c:pt>
                <c:pt idx="34">
                  <c:v>12:00:00 PM</c:v>
                </c:pt>
                <c:pt idx="35">
                  <c:v>1:00:00 PM</c:v>
                </c:pt>
                <c:pt idx="36">
                  <c:v>2:00:00 PM</c:v>
                </c:pt>
                <c:pt idx="37">
                  <c:v>3:00:00 PM</c:v>
                </c:pt>
                <c:pt idx="38">
                  <c:v>4:00:00 PM</c:v>
                </c:pt>
                <c:pt idx="39">
                  <c:v>5:00:00 PM</c:v>
                </c:pt>
                <c:pt idx="40">
                  <c:v>6:00:00 PM</c:v>
                </c:pt>
                <c:pt idx="41">
                  <c:v>7:00:00 PM</c:v>
                </c:pt>
                <c:pt idx="42">
                  <c:v>8:00:00 PM</c:v>
                </c:pt>
                <c:pt idx="43">
                  <c:v>9:00:00 PM</c:v>
                </c:pt>
                <c:pt idx="44">
                  <c:v>10:00:00 PM</c:v>
                </c:pt>
                <c:pt idx="45">
                  <c:v>11:00:00 PM</c:v>
                </c:pt>
                <c:pt idx="46">
                  <c:v>12:00:00 AM</c:v>
                </c:pt>
                <c:pt idx="47">
                  <c:v>1:00:00 AM</c:v>
                </c:pt>
                <c:pt idx="48">
                  <c:v>2:00:00 AM</c:v>
                </c:pt>
                <c:pt idx="49">
                  <c:v>3:00:00 AM</c:v>
                </c:pt>
                <c:pt idx="50">
                  <c:v>4:00:00 AM</c:v>
                </c:pt>
                <c:pt idx="51">
                  <c:v>5:00:00 AM</c:v>
                </c:pt>
                <c:pt idx="52">
                  <c:v>6:00:00 AM</c:v>
                </c:pt>
                <c:pt idx="53">
                  <c:v>7:00:00 AM</c:v>
                </c:pt>
                <c:pt idx="54">
                  <c:v>8:00:00 AM</c:v>
                </c:pt>
                <c:pt idx="55">
                  <c:v>9:00:00 AM</c:v>
                </c:pt>
                <c:pt idx="56">
                  <c:v>10:00:00 AM</c:v>
                </c:pt>
                <c:pt idx="57">
                  <c:v>11:00:00 AM</c:v>
                </c:pt>
                <c:pt idx="58">
                  <c:v>12:00:00 PM</c:v>
                </c:pt>
                <c:pt idx="59">
                  <c:v>1:00:00 PM</c:v>
                </c:pt>
                <c:pt idx="60">
                  <c:v>2:00:00 PM</c:v>
                </c:pt>
                <c:pt idx="61">
                  <c:v>3:00:00 PM</c:v>
                </c:pt>
                <c:pt idx="62">
                  <c:v>4:00:00 PM</c:v>
                </c:pt>
                <c:pt idx="63">
                  <c:v>5:00:00 PM</c:v>
                </c:pt>
                <c:pt idx="64">
                  <c:v>6:00:00 PM</c:v>
                </c:pt>
                <c:pt idx="65">
                  <c:v>7:00:00 PM</c:v>
                </c:pt>
                <c:pt idx="66">
                  <c:v>8:00:00 PM</c:v>
                </c:pt>
                <c:pt idx="67">
                  <c:v>9:00:00 PM</c:v>
                </c:pt>
                <c:pt idx="68">
                  <c:v>10:00:00 PM</c:v>
                </c:pt>
                <c:pt idx="69">
                  <c:v>11:00:00 PM</c:v>
                </c:pt>
                <c:pt idx="70">
                  <c:v>12:00:00 AM</c:v>
                </c:pt>
                <c:pt idx="71">
                  <c:v>2:00:00 AM</c:v>
                </c:pt>
                <c:pt idx="72">
                  <c:v>3:00:00 AM</c:v>
                </c:pt>
                <c:pt idx="73">
                  <c:v>4:00:00 AM</c:v>
                </c:pt>
                <c:pt idx="74">
                  <c:v>6:00:00 AM</c:v>
                </c:pt>
                <c:pt idx="75">
                  <c:v>8:00:00 AM</c:v>
                </c:pt>
                <c:pt idx="76">
                  <c:v>10:00:00 AM</c:v>
                </c:pt>
                <c:pt idx="77">
                  <c:v>12:00:00 AM</c:v>
                </c:pt>
                <c:pt idx="78">
                  <c:v>2:00:00 PM</c:v>
                </c:pt>
                <c:pt idx="79">
                  <c:v>4:00:00 PM</c:v>
                </c:pt>
                <c:pt idx="80">
                  <c:v>6:00:00 PM</c:v>
                </c:pt>
                <c:pt idx="81">
                  <c:v>8:00:00 PM</c:v>
                </c:pt>
                <c:pt idx="82">
                  <c:v>10:00:00 PM</c:v>
                </c:pt>
                <c:pt idx="83">
                  <c:v>12:00:00 AM</c:v>
                </c:pt>
                <c:pt idx="84">
                  <c:v>2:00:00 AM</c:v>
                </c:pt>
                <c:pt idx="85">
                  <c:v>4:00:00 AM</c:v>
                </c:pt>
                <c:pt idx="86">
                  <c:v>6:00:00 AM</c:v>
                </c:pt>
                <c:pt idx="87">
                  <c:v>8:00:00 AM</c:v>
                </c:pt>
                <c:pt idx="88">
                  <c:v>10:00:00 AM</c:v>
                </c:pt>
                <c:pt idx="89">
                  <c:v>12:00:00 PM</c:v>
                </c:pt>
                <c:pt idx="90">
                  <c:v>2:00:00 PM</c:v>
                </c:pt>
                <c:pt idx="91">
                  <c:v>14:00:00 PM</c:v>
                </c:pt>
                <c:pt idx="92">
                  <c:v>6:00:00 PM</c:v>
                </c:pt>
                <c:pt idx="93">
                  <c:v>8:00:00 PM</c:v>
                </c:pt>
                <c:pt idx="94">
                  <c:v>10:00:00 PM</c:v>
                </c:pt>
                <c:pt idx="95">
                  <c:v>12:00:00 AM</c:v>
                </c:pt>
                <c:pt idx="96">
                  <c:v>2:00:00 AM</c:v>
                </c:pt>
                <c:pt idx="97">
                  <c:v>4:00:00 AM</c:v>
                </c:pt>
                <c:pt idx="98">
                  <c:v>6:00:00 AM</c:v>
                </c:pt>
                <c:pt idx="99">
                  <c:v>10:00:00 AM</c:v>
                </c:pt>
                <c:pt idx="100">
                  <c:v>12:00:00 PM</c:v>
                </c:pt>
                <c:pt idx="101">
                  <c:v>2:00:00 PM</c:v>
                </c:pt>
                <c:pt idx="102">
                  <c:v>4:00:00 PM</c:v>
                </c:pt>
                <c:pt idx="103">
                  <c:v>6:00:00 PM</c:v>
                </c:pt>
                <c:pt idx="104">
                  <c:v>8:00:00 PM</c:v>
                </c:pt>
                <c:pt idx="105">
                  <c:v>10:00:00 PM</c:v>
                </c:pt>
                <c:pt idx="106">
                  <c:v>12:00:00 AM</c:v>
                </c:pt>
                <c:pt idx="107">
                  <c:v>2:00:00 AM</c:v>
                </c:pt>
                <c:pt idx="108">
                  <c:v>4:00:00 AM</c:v>
                </c:pt>
                <c:pt idx="109">
                  <c:v>6:00:00 AM</c:v>
                </c:pt>
                <c:pt idx="110">
                  <c:v>8:00:00 AM</c:v>
                </c:pt>
                <c:pt idx="111">
                  <c:v>10:00:00 AM</c:v>
                </c:pt>
                <c:pt idx="112">
                  <c:v>12:00:00 PM</c:v>
                </c:pt>
                <c:pt idx="113">
                  <c:v>2:00:00 PM</c:v>
                </c:pt>
                <c:pt idx="114">
                  <c:v>4:00:00 PM</c:v>
                </c:pt>
                <c:pt idx="115">
                  <c:v>6:00:00 PM</c:v>
                </c:pt>
                <c:pt idx="116">
                  <c:v>8:00:00 PM</c:v>
                </c:pt>
                <c:pt idx="117">
                  <c:v>10:00:00 PM</c:v>
                </c:pt>
                <c:pt idx="118">
                  <c:v>12:00:00 AM</c:v>
                </c:pt>
                <c:pt idx="119">
                  <c:v>4:00:00 AM</c:v>
                </c:pt>
                <c:pt idx="120">
                  <c:v>8:00:00 AM</c:v>
                </c:pt>
                <c:pt idx="121">
                  <c:v>12:00:00 AM</c:v>
                </c:pt>
                <c:pt idx="122">
                  <c:v>4:00:00 PM</c:v>
                </c:pt>
                <c:pt idx="123">
                  <c:v>8:00:00 PM</c:v>
                </c:pt>
                <c:pt idx="124">
                  <c:v>12:00:00 AM</c:v>
                </c:pt>
                <c:pt idx="125">
                  <c:v>4:00:00 AM</c:v>
                </c:pt>
                <c:pt idx="126">
                  <c:v>8:00:00 AM</c:v>
                </c:pt>
                <c:pt idx="127">
                  <c:v>12:00:00 PM</c:v>
                </c:pt>
              </c:strCache>
            </c:strRef>
          </c:cat>
          <c:val>
            <c:numRef>
              <c:f>'Tables of records'!$AD$3:$AD$130</c:f>
              <c:numCache>
                <c:formatCode>General</c:formatCode>
                <c:ptCount val="12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  <c:pt idx="9">
                  <c:v>100</c:v>
                </c:pt>
                <c:pt idx="10">
                  <c:v>100</c:v>
                </c:pt>
                <c:pt idx="11">
                  <c:v>100</c:v>
                </c:pt>
                <c:pt idx="12">
                  <c:v>100</c:v>
                </c:pt>
                <c:pt idx="13">
                  <c:v>100</c:v>
                </c:pt>
                <c:pt idx="14">
                  <c:v>100</c:v>
                </c:pt>
                <c:pt idx="15">
                  <c:v>100</c:v>
                </c:pt>
                <c:pt idx="16">
                  <c:v>100</c:v>
                </c:pt>
                <c:pt idx="17">
                  <c:v>100</c:v>
                </c:pt>
                <c:pt idx="18">
                  <c:v>100</c:v>
                </c:pt>
                <c:pt idx="19">
                  <c:v>100</c:v>
                </c:pt>
                <c:pt idx="20">
                  <c:v>100</c:v>
                </c:pt>
                <c:pt idx="21">
                  <c:v>100</c:v>
                </c:pt>
                <c:pt idx="22">
                  <c:v>100</c:v>
                </c:pt>
                <c:pt idx="23">
                  <c:v>100</c:v>
                </c:pt>
                <c:pt idx="24">
                  <c:v>100</c:v>
                </c:pt>
                <c:pt idx="25">
                  <c:v>100</c:v>
                </c:pt>
                <c:pt idx="26">
                  <c:v>100</c:v>
                </c:pt>
                <c:pt idx="27">
                  <c:v>100</c:v>
                </c:pt>
                <c:pt idx="28">
                  <c:v>100</c:v>
                </c:pt>
                <c:pt idx="29">
                  <c:v>100</c:v>
                </c:pt>
                <c:pt idx="30">
                  <c:v>100</c:v>
                </c:pt>
                <c:pt idx="31">
                  <c:v>100</c:v>
                </c:pt>
                <c:pt idx="32">
                  <c:v>100</c:v>
                </c:pt>
                <c:pt idx="33">
                  <c:v>100</c:v>
                </c:pt>
                <c:pt idx="34">
                  <c:v>100</c:v>
                </c:pt>
                <c:pt idx="35">
                  <c:v>100</c:v>
                </c:pt>
                <c:pt idx="36">
                  <c:v>100</c:v>
                </c:pt>
                <c:pt idx="37">
                  <c:v>100</c:v>
                </c:pt>
                <c:pt idx="38">
                  <c:v>100</c:v>
                </c:pt>
                <c:pt idx="39">
                  <c:v>100</c:v>
                </c:pt>
                <c:pt idx="40">
                  <c:v>100</c:v>
                </c:pt>
                <c:pt idx="41">
                  <c:v>100</c:v>
                </c:pt>
                <c:pt idx="42">
                  <c:v>100</c:v>
                </c:pt>
                <c:pt idx="43">
                  <c:v>100</c:v>
                </c:pt>
                <c:pt idx="44">
                  <c:v>100</c:v>
                </c:pt>
                <c:pt idx="45">
                  <c:v>100</c:v>
                </c:pt>
                <c:pt idx="46">
                  <c:v>100</c:v>
                </c:pt>
                <c:pt idx="47">
                  <c:v>100</c:v>
                </c:pt>
                <c:pt idx="48">
                  <c:v>100</c:v>
                </c:pt>
                <c:pt idx="49">
                  <c:v>100</c:v>
                </c:pt>
                <c:pt idx="50">
                  <c:v>100</c:v>
                </c:pt>
                <c:pt idx="51">
                  <c:v>100</c:v>
                </c:pt>
                <c:pt idx="52">
                  <c:v>100</c:v>
                </c:pt>
                <c:pt idx="53">
                  <c:v>100</c:v>
                </c:pt>
                <c:pt idx="54">
                  <c:v>100</c:v>
                </c:pt>
                <c:pt idx="55">
                  <c:v>100</c:v>
                </c:pt>
                <c:pt idx="56">
                  <c:v>100</c:v>
                </c:pt>
                <c:pt idx="57">
                  <c:v>100</c:v>
                </c:pt>
                <c:pt idx="58">
                  <c:v>100</c:v>
                </c:pt>
                <c:pt idx="59">
                  <c:v>100</c:v>
                </c:pt>
                <c:pt idx="60">
                  <c:v>100</c:v>
                </c:pt>
                <c:pt idx="61">
                  <c:v>100</c:v>
                </c:pt>
                <c:pt idx="62">
                  <c:v>100</c:v>
                </c:pt>
                <c:pt idx="63">
                  <c:v>100</c:v>
                </c:pt>
                <c:pt idx="64">
                  <c:v>100</c:v>
                </c:pt>
                <c:pt idx="65">
                  <c:v>100</c:v>
                </c:pt>
                <c:pt idx="66">
                  <c:v>100</c:v>
                </c:pt>
                <c:pt idx="67">
                  <c:v>100</c:v>
                </c:pt>
                <c:pt idx="68">
                  <c:v>100</c:v>
                </c:pt>
                <c:pt idx="69">
                  <c:v>100</c:v>
                </c:pt>
                <c:pt idx="70">
                  <c:v>100</c:v>
                </c:pt>
                <c:pt idx="71">
                  <c:v>100</c:v>
                </c:pt>
                <c:pt idx="72">
                  <c:v>100</c:v>
                </c:pt>
                <c:pt idx="73">
                  <c:v>100</c:v>
                </c:pt>
                <c:pt idx="74">
                  <c:v>100</c:v>
                </c:pt>
                <c:pt idx="75">
                  <c:v>100</c:v>
                </c:pt>
                <c:pt idx="76">
                  <c:v>100</c:v>
                </c:pt>
                <c:pt idx="77">
                  <c:v>100</c:v>
                </c:pt>
                <c:pt idx="78">
                  <c:v>100</c:v>
                </c:pt>
                <c:pt idx="79">
                  <c:v>100</c:v>
                </c:pt>
                <c:pt idx="80">
                  <c:v>100</c:v>
                </c:pt>
                <c:pt idx="81">
                  <c:v>100</c:v>
                </c:pt>
                <c:pt idx="82">
                  <c:v>100</c:v>
                </c:pt>
                <c:pt idx="83">
                  <c:v>100</c:v>
                </c:pt>
                <c:pt idx="84">
                  <c:v>100</c:v>
                </c:pt>
                <c:pt idx="85">
                  <c:v>100</c:v>
                </c:pt>
                <c:pt idx="86">
                  <c:v>100</c:v>
                </c:pt>
                <c:pt idx="87">
                  <c:v>100</c:v>
                </c:pt>
                <c:pt idx="88">
                  <c:v>100</c:v>
                </c:pt>
                <c:pt idx="89">
                  <c:v>100</c:v>
                </c:pt>
                <c:pt idx="90">
                  <c:v>100</c:v>
                </c:pt>
                <c:pt idx="91">
                  <c:v>100</c:v>
                </c:pt>
                <c:pt idx="92">
                  <c:v>100</c:v>
                </c:pt>
                <c:pt idx="93">
                  <c:v>100</c:v>
                </c:pt>
                <c:pt idx="94">
                  <c:v>100</c:v>
                </c:pt>
                <c:pt idx="95">
                  <c:v>100</c:v>
                </c:pt>
                <c:pt idx="96">
                  <c:v>100</c:v>
                </c:pt>
                <c:pt idx="97">
                  <c:v>100</c:v>
                </c:pt>
                <c:pt idx="98">
                  <c:v>100</c:v>
                </c:pt>
                <c:pt idx="99">
                  <c:v>100</c:v>
                </c:pt>
                <c:pt idx="100">
                  <c:v>100</c:v>
                </c:pt>
                <c:pt idx="101">
                  <c:v>100</c:v>
                </c:pt>
                <c:pt idx="102">
                  <c:v>100</c:v>
                </c:pt>
                <c:pt idx="103">
                  <c:v>100</c:v>
                </c:pt>
                <c:pt idx="104">
                  <c:v>100</c:v>
                </c:pt>
                <c:pt idx="105">
                  <c:v>100</c:v>
                </c:pt>
                <c:pt idx="106">
                  <c:v>100</c:v>
                </c:pt>
                <c:pt idx="107">
                  <c:v>100</c:v>
                </c:pt>
                <c:pt idx="108">
                  <c:v>100</c:v>
                </c:pt>
                <c:pt idx="109">
                  <c:v>100</c:v>
                </c:pt>
                <c:pt idx="110">
                  <c:v>100</c:v>
                </c:pt>
                <c:pt idx="111">
                  <c:v>100</c:v>
                </c:pt>
                <c:pt idx="112">
                  <c:v>100</c:v>
                </c:pt>
                <c:pt idx="113">
                  <c:v>100</c:v>
                </c:pt>
                <c:pt idx="114">
                  <c:v>100</c:v>
                </c:pt>
                <c:pt idx="115">
                  <c:v>100</c:v>
                </c:pt>
                <c:pt idx="116">
                  <c:v>100</c:v>
                </c:pt>
                <c:pt idx="117">
                  <c:v>100</c:v>
                </c:pt>
                <c:pt idx="118">
                  <c:v>100</c:v>
                </c:pt>
                <c:pt idx="119">
                  <c:v>100</c:v>
                </c:pt>
                <c:pt idx="120">
                  <c:v>100</c:v>
                </c:pt>
                <c:pt idx="121">
                  <c:v>100</c:v>
                </c:pt>
                <c:pt idx="122">
                  <c:v>100</c:v>
                </c:pt>
                <c:pt idx="123">
                  <c:v>100</c:v>
                </c:pt>
                <c:pt idx="124">
                  <c:v>100</c:v>
                </c:pt>
                <c:pt idx="125">
                  <c:v>100</c:v>
                </c:pt>
                <c:pt idx="126">
                  <c:v>100</c:v>
                </c:pt>
                <c:pt idx="127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0B3-40A3-8AD3-E14A0B9A93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21802224"/>
        <c:axId val="1421807632"/>
      </c:lineChart>
      <c:catAx>
        <c:axId val="14218022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21807632"/>
        <c:crosses val="autoZero"/>
        <c:auto val="1"/>
        <c:lblAlgn val="ctr"/>
        <c:lblOffset val="100"/>
        <c:noMultiLvlLbl val="0"/>
      </c:catAx>
      <c:valAx>
        <c:axId val="1421807632"/>
        <c:scaling>
          <c:orientation val="minMax"/>
          <c:max val="1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21802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Bottom-1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'Tables of records'!$W$3:$W$130</c:f>
              <c:strCache>
                <c:ptCount val="128"/>
                <c:pt idx="0">
                  <c:v>2:00:00 AM</c:v>
                </c:pt>
                <c:pt idx="1">
                  <c:v>3:00:00 AM</c:v>
                </c:pt>
                <c:pt idx="2">
                  <c:v>4:00:00 AM</c:v>
                </c:pt>
                <c:pt idx="3">
                  <c:v>5:00:00 AM</c:v>
                </c:pt>
                <c:pt idx="4">
                  <c:v>6:00:00 AM</c:v>
                </c:pt>
                <c:pt idx="5">
                  <c:v>7:00:00 AM</c:v>
                </c:pt>
                <c:pt idx="6">
                  <c:v>8:00:00 AM</c:v>
                </c:pt>
                <c:pt idx="7">
                  <c:v>9:00:00 AM</c:v>
                </c:pt>
                <c:pt idx="8">
                  <c:v>10:00:00 AM</c:v>
                </c:pt>
                <c:pt idx="9">
                  <c:v>11:00:00 AM</c:v>
                </c:pt>
                <c:pt idx="10">
                  <c:v>12:00:00 PM</c:v>
                </c:pt>
                <c:pt idx="11">
                  <c:v>1:00:00 PM</c:v>
                </c:pt>
                <c:pt idx="12">
                  <c:v>2:00:00 PM</c:v>
                </c:pt>
                <c:pt idx="13">
                  <c:v>3:00:00 PM</c:v>
                </c:pt>
                <c:pt idx="14">
                  <c:v>4:00:00 PM</c:v>
                </c:pt>
                <c:pt idx="15">
                  <c:v>5:00:00 PM</c:v>
                </c:pt>
                <c:pt idx="16">
                  <c:v>6:00:00 PM</c:v>
                </c:pt>
                <c:pt idx="17">
                  <c:v>7:00:00 PM</c:v>
                </c:pt>
                <c:pt idx="18">
                  <c:v>8:00:00 PM</c:v>
                </c:pt>
                <c:pt idx="19">
                  <c:v>9:00:00 PM</c:v>
                </c:pt>
                <c:pt idx="20">
                  <c:v>10:00:00 PM</c:v>
                </c:pt>
                <c:pt idx="21">
                  <c:v>11:00:00 PM</c:v>
                </c:pt>
                <c:pt idx="22">
                  <c:v>12:00:00 AM</c:v>
                </c:pt>
                <c:pt idx="23">
                  <c:v>1:00:00 AM</c:v>
                </c:pt>
                <c:pt idx="24">
                  <c:v>2:00:00 AM</c:v>
                </c:pt>
                <c:pt idx="25">
                  <c:v>3:00:00 AM</c:v>
                </c:pt>
                <c:pt idx="26">
                  <c:v>4:00:00 AM</c:v>
                </c:pt>
                <c:pt idx="27">
                  <c:v>5:00:00 AM</c:v>
                </c:pt>
                <c:pt idx="28">
                  <c:v>6:00:00 AM</c:v>
                </c:pt>
                <c:pt idx="29">
                  <c:v>7:00:00 AM</c:v>
                </c:pt>
                <c:pt idx="30">
                  <c:v>8:00:00 AM</c:v>
                </c:pt>
                <c:pt idx="31">
                  <c:v>9:00:00 AM</c:v>
                </c:pt>
                <c:pt idx="32">
                  <c:v>10:00:00 AM</c:v>
                </c:pt>
                <c:pt idx="33">
                  <c:v>11:00:00 AM</c:v>
                </c:pt>
                <c:pt idx="34">
                  <c:v>12:00:00 PM</c:v>
                </c:pt>
                <c:pt idx="35">
                  <c:v>1:00:00 PM</c:v>
                </c:pt>
                <c:pt idx="36">
                  <c:v>2:00:00 PM</c:v>
                </c:pt>
                <c:pt idx="37">
                  <c:v>3:00:00 PM</c:v>
                </c:pt>
                <c:pt idx="38">
                  <c:v>4:00:00 PM</c:v>
                </c:pt>
                <c:pt idx="39">
                  <c:v>5:00:00 PM</c:v>
                </c:pt>
                <c:pt idx="40">
                  <c:v>6:00:00 PM</c:v>
                </c:pt>
                <c:pt idx="41">
                  <c:v>7:00:00 PM</c:v>
                </c:pt>
                <c:pt idx="42">
                  <c:v>8:00:00 PM</c:v>
                </c:pt>
                <c:pt idx="43">
                  <c:v>9:00:00 PM</c:v>
                </c:pt>
                <c:pt idx="44">
                  <c:v>10:00:00 PM</c:v>
                </c:pt>
                <c:pt idx="45">
                  <c:v>11:00:00 PM</c:v>
                </c:pt>
                <c:pt idx="46">
                  <c:v>12:00:00 AM</c:v>
                </c:pt>
                <c:pt idx="47">
                  <c:v>1:00:00 AM</c:v>
                </c:pt>
                <c:pt idx="48">
                  <c:v>2:00:00 AM</c:v>
                </c:pt>
                <c:pt idx="49">
                  <c:v>3:00:00 AM</c:v>
                </c:pt>
                <c:pt idx="50">
                  <c:v>4:00:00 AM</c:v>
                </c:pt>
                <c:pt idx="51">
                  <c:v>5:00:00 AM</c:v>
                </c:pt>
                <c:pt idx="52">
                  <c:v>6:00:00 AM</c:v>
                </c:pt>
                <c:pt idx="53">
                  <c:v>7:00:00 AM</c:v>
                </c:pt>
                <c:pt idx="54">
                  <c:v>8:00:00 AM</c:v>
                </c:pt>
                <c:pt idx="55">
                  <c:v>9:00:00 AM</c:v>
                </c:pt>
                <c:pt idx="56">
                  <c:v>10:00:00 AM</c:v>
                </c:pt>
                <c:pt idx="57">
                  <c:v>11:00:00 AM</c:v>
                </c:pt>
                <c:pt idx="58">
                  <c:v>12:00:00 PM</c:v>
                </c:pt>
                <c:pt idx="59">
                  <c:v>1:00:00 PM</c:v>
                </c:pt>
                <c:pt idx="60">
                  <c:v>2:00:00 PM</c:v>
                </c:pt>
                <c:pt idx="61">
                  <c:v>3:00:00 PM</c:v>
                </c:pt>
                <c:pt idx="62">
                  <c:v>4:00:00 PM</c:v>
                </c:pt>
                <c:pt idx="63">
                  <c:v>5:00:00 PM</c:v>
                </c:pt>
                <c:pt idx="64">
                  <c:v>6:00:00 PM</c:v>
                </c:pt>
                <c:pt idx="65">
                  <c:v>7:00:00 PM</c:v>
                </c:pt>
                <c:pt idx="66">
                  <c:v>8:00:00 PM</c:v>
                </c:pt>
                <c:pt idx="67">
                  <c:v>9:00:00 PM</c:v>
                </c:pt>
                <c:pt idx="68">
                  <c:v>10:00:00 PM</c:v>
                </c:pt>
                <c:pt idx="69">
                  <c:v>11:00:00 PM</c:v>
                </c:pt>
                <c:pt idx="70">
                  <c:v>12:00:00 AM</c:v>
                </c:pt>
                <c:pt idx="71">
                  <c:v>2:00:00 AM</c:v>
                </c:pt>
                <c:pt idx="72">
                  <c:v>3:00:00 AM</c:v>
                </c:pt>
                <c:pt idx="73">
                  <c:v>4:00:00 AM</c:v>
                </c:pt>
                <c:pt idx="74">
                  <c:v>6:00:00 AM</c:v>
                </c:pt>
                <c:pt idx="75">
                  <c:v>8:00:00 AM</c:v>
                </c:pt>
                <c:pt idx="76">
                  <c:v>10:00:00 AM</c:v>
                </c:pt>
                <c:pt idx="77">
                  <c:v>12:00:00 AM</c:v>
                </c:pt>
                <c:pt idx="78">
                  <c:v>2:00:00 PM</c:v>
                </c:pt>
                <c:pt idx="79">
                  <c:v>4:00:00 PM</c:v>
                </c:pt>
                <c:pt idx="80">
                  <c:v>6:00:00 PM</c:v>
                </c:pt>
                <c:pt idx="81">
                  <c:v>8:00:00 PM</c:v>
                </c:pt>
                <c:pt idx="82">
                  <c:v>10:00:00 PM</c:v>
                </c:pt>
                <c:pt idx="83">
                  <c:v>12:00:00 AM</c:v>
                </c:pt>
                <c:pt idx="84">
                  <c:v>2:00:00 AM</c:v>
                </c:pt>
                <c:pt idx="85">
                  <c:v>4:00:00 AM</c:v>
                </c:pt>
                <c:pt idx="86">
                  <c:v>6:00:00 AM</c:v>
                </c:pt>
                <c:pt idx="87">
                  <c:v>8:00:00 AM</c:v>
                </c:pt>
                <c:pt idx="88">
                  <c:v>10:00:00 AM</c:v>
                </c:pt>
                <c:pt idx="89">
                  <c:v>12:00:00 PM</c:v>
                </c:pt>
                <c:pt idx="90">
                  <c:v>2:00:00 PM</c:v>
                </c:pt>
                <c:pt idx="91">
                  <c:v>14:00:00 PM</c:v>
                </c:pt>
                <c:pt idx="92">
                  <c:v>6:00:00 PM</c:v>
                </c:pt>
                <c:pt idx="93">
                  <c:v>8:00:00 PM</c:v>
                </c:pt>
                <c:pt idx="94">
                  <c:v>10:00:00 PM</c:v>
                </c:pt>
                <c:pt idx="95">
                  <c:v>12:00:00 AM</c:v>
                </c:pt>
                <c:pt idx="96">
                  <c:v>2:00:00 AM</c:v>
                </c:pt>
                <c:pt idx="97">
                  <c:v>4:00:00 AM</c:v>
                </c:pt>
                <c:pt idx="98">
                  <c:v>6:00:00 AM</c:v>
                </c:pt>
                <c:pt idx="99">
                  <c:v>10:00:00 AM</c:v>
                </c:pt>
                <c:pt idx="100">
                  <c:v>12:00:00 PM</c:v>
                </c:pt>
                <c:pt idx="101">
                  <c:v>2:00:00 PM</c:v>
                </c:pt>
                <c:pt idx="102">
                  <c:v>4:00:00 PM</c:v>
                </c:pt>
                <c:pt idx="103">
                  <c:v>6:00:00 PM</c:v>
                </c:pt>
                <c:pt idx="104">
                  <c:v>8:00:00 PM</c:v>
                </c:pt>
                <c:pt idx="105">
                  <c:v>10:00:00 PM</c:v>
                </c:pt>
                <c:pt idx="106">
                  <c:v>12:00:00 AM</c:v>
                </c:pt>
                <c:pt idx="107">
                  <c:v>2:00:00 AM</c:v>
                </c:pt>
                <c:pt idx="108">
                  <c:v>4:00:00 AM</c:v>
                </c:pt>
                <c:pt idx="109">
                  <c:v>6:00:00 AM</c:v>
                </c:pt>
                <c:pt idx="110">
                  <c:v>8:00:00 AM</c:v>
                </c:pt>
                <c:pt idx="111">
                  <c:v>10:00:00 AM</c:v>
                </c:pt>
                <c:pt idx="112">
                  <c:v>12:00:00 PM</c:v>
                </c:pt>
                <c:pt idx="113">
                  <c:v>2:00:00 PM</c:v>
                </c:pt>
                <c:pt idx="114">
                  <c:v>4:00:00 PM</c:v>
                </c:pt>
                <c:pt idx="115">
                  <c:v>6:00:00 PM</c:v>
                </c:pt>
                <c:pt idx="116">
                  <c:v>8:00:00 PM</c:v>
                </c:pt>
                <c:pt idx="117">
                  <c:v>10:00:00 PM</c:v>
                </c:pt>
                <c:pt idx="118">
                  <c:v>12:00:00 AM</c:v>
                </c:pt>
                <c:pt idx="119">
                  <c:v>4:00:00 AM</c:v>
                </c:pt>
                <c:pt idx="120">
                  <c:v>8:00:00 AM</c:v>
                </c:pt>
                <c:pt idx="121">
                  <c:v>12:00:00 AM</c:v>
                </c:pt>
                <c:pt idx="122">
                  <c:v>4:00:00 PM</c:v>
                </c:pt>
                <c:pt idx="123">
                  <c:v>8:00:00 PM</c:v>
                </c:pt>
                <c:pt idx="124">
                  <c:v>12:00:00 AM</c:v>
                </c:pt>
                <c:pt idx="125">
                  <c:v>4:00:00 AM</c:v>
                </c:pt>
                <c:pt idx="126">
                  <c:v>8:00:00 AM</c:v>
                </c:pt>
                <c:pt idx="127">
                  <c:v>12:00:00 PM</c:v>
                </c:pt>
              </c:strCache>
            </c:strRef>
          </c:cat>
          <c:val>
            <c:numRef>
              <c:f>'Tables of records'!$Y$3:$Y$130</c:f>
              <c:numCache>
                <c:formatCode>0.00</c:formatCode>
                <c:ptCount val="128"/>
                <c:pt idx="0">
                  <c:v>40.6</c:v>
                </c:pt>
                <c:pt idx="1">
                  <c:v>45.1</c:v>
                </c:pt>
                <c:pt idx="2">
                  <c:v>52.3</c:v>
                </c:pt>
                <c:pt idx="3">
                  <c:v>67.2</c:v>
                </c:pt>
                <c:pt idx="4">
                  <c:v>64.3</c:v>
                </c:pt>
                <c:pt idx="5">
                  <c:v>74.2</c:v>
                </c:pt>
                <c:pt idx="6">
                  <c:v>69.099999999999994</c:v>
                </c:pt>
                <c:pt idx="7">
                  <c:v>68.2</c:v>
                </c:pt>
                <c:pt idx="8">
                  <c:v>67.099999999999994</c:v>
                </c:pt>
                <c:pt idx="9">
                  <c:v>67.8</c:v>
                </c:pt>
                <c:pt idx="10">
                  <c:v>67.8</c:v>
                </c:pt>
                <c:pt idx="11">
                  <c:v>68.599999999999994</c:v>
                </c:pt>
                <c:pt idx="12">
                  <c:v>69.099999999999994</c:v>
                </c:pt>
                <c:pt idx="13">
                  <c:v>69.3</c:v>
                </c:pt>
                <c:pt idx="14">
                  <c:v>68</c:v>
                </c:pt>
                <c:pt idx="15">
                  <c:v>65.3</c:v>
                </c:pt>
                <c:pt idx="16">
                  <c:v>64.7</c:v>
                </c:pt>
                <c:pt idx="17">
                  <c:v>69.8</c:v>
                </c:pt>
                <c:pt idx="18">
                  <c:v>68.5</c:v>
                </c:pt>
                <c:pt idx="19">
                  <c:v>66.400000000000006</c:v>
                </c:pt>
                <c:pt idx="20">
                  <c:v>65.099999999999994</c:v>
                </c:pt>
                <c:pt idx="21">
                  <c:v>72.099999999999994</c:v>
                </c:pt>
                <c:pt idx="22">
                  <c:v>64.3</c:v>
                </c:pt>
                <c:pt idx="23">
                  <c:v>64.099999999999994</c:v>
                </c:pt>
                <c:pt idx="24">
                  <c:v>68.900000000000006</c:v>
                </c:pt>
                <c:pt idx="25">
                  <c:v>68.7</c:v>
                </c:pt>
                <c:pt idx="26">
                  <c:v>68.5</c:v>
                </c:pt>
                <c:pt idx="27">
                  <c:v>68.400000000000006</c:v>
                </c:pt>
                <c:pt idx="28">
                  <c:v>63.8</c:v>
                </c:pt>
                <c:pt idx="29">
                  <c:v>64</c:v>
                </c:pt>
                <c:pt idx="30">
                  <c:v>65</c:v>
                </c:pt>
                <c:pt idx="31">
                  <c:v>68.7</c:v>
                </c:pt>
                <c:pt idx="32">
                  <c:v>68.099999999999994</c:v>
                </c:pt>
                <c:pt idx="33">
                  <c:v>69</c:v>
                </c:pt>
                <c:pt idx="34">
                  <c:v>68.2</c:v>
                </c:pt>
                <c:pt idx="35">
                  <c:v>65.8</c:v>
                </c:pt>
                <c:pt idx="36">
                  <c:v>65.3</c:v>
                </c:pt>
                <c:pt idx="37">
                  <c:v>67</c:v>
                </c:pt>
                <c:pt idx="38">
                  <c:v>67</c:v>
                </c:pt>
                <c:pt idx="39">
                  <c:v>67.099999999999994</c:v>
                </c:pt>
                <c:pt idx="40">
                  <c:v>68.5</c:v>
                </c:pt>
                <c:pt idx="41">
                  <c:v>65.099999999999994</c:v>
                </c:pt>
                <c:pt idx="42">
                  <c:v>64.900000000000006</c:v>
                </c:pt>
                <c:pt idx="43">
                  <c:v>64.3</c:v>
                </c:pt>
                <c:pt idx="44">
                  <c:v>64.7</c:v>
                </c:pt>
                <c:pt idx="45">
                  <c:v>64.599999999999994</c:v>
                </c:pt>
                <c:pt idx="46">
                  <c:v>66.400000000000006</c:v>
                </c:pt>
                <c:pt idx="47">
                  <c:v>64.2</c:v>
                </c:pt>
                <c:pt idx="48">
                  <c:v>64</c:v>
                </c:pt>
                <c:pt idx="49">
                  <c:v>64.099999999999994</c:v>
                </c:pt>
                <c:pt idx="50">
                  <c:v>63.9</c:v>
                </c:pt>
                <c:pt idx="51">
                  <c:v>63.5</c:v>
                </c:pt>
                <c:pt idx="52">
                  <c:v>64</c:v>
                </c:pt>
                <c:pt idx="53">
                  <c:v>65.5</c:v>
                </c:pt>
                <c:pt idx="54">
                  <c:v>63.8</c:v>
                </c:pt>
                <c:pt idx="55">
                  <c:v>64.2</c:v>
                </c:pt>
                <c:pt idx="56">
                  <c:v>62.6</c:v>
                </c:pt>
                <c:pt idx="57">
                  <c:v>62.8</c:v>
                </c:pt>
                <c:pt idx="58">
                  <c:v>62.5</c:v>
                </c:pt>
                <c:pt idx="59">
                  <c:v>63.9</c:v>
                </c:pt>
                <c:pt idx="60">
                  <c:v>62.1</c:v>
                </c:pt>
                <c:pt idx="61">
                  <c:v>61.4</c:v>
                </c:pt>
                <c:pt idx="62">
                  <c:v>61.4</c:v>
                </c:pt>
                <c:pt idx="63">
                  <c:v>61.5</c:v>
                </c:pt>
                <c:pt idx="64">
                  <c:v>62.3</c:v>
                </c:pt>
                <c:pt idx="65">
                  <c:v>60.4</c:v>
                </c:pt>
                <c:pt idx="66">
                  <c:v>60.8</c:v>
                </c:pt>
                <c:pt idx="67">
                  <c:v>60.5</c:v>
                </c:pt>
                <c:pt idx="68">
                  <c:v>60.4</c:v>
                </c:pt>
                <c:pt idx="69">
                  <c:v>59</c:v>
                </c:pt>
                <c:pt idx="70">
                  <c:v>58.8</c:v>
                </c:pt>
                <c:pt idx="71">
                  <c:v>56.8</c:v>
                </c:pt>
                <c:pt idx="72">
                  <c:v>59.4</c:v>
                </c:pt>
                <c:pt idx="73">
                  <c:v>59.4</c:v>
                </c:pt>
                <c:pt idx="74">
                  <c:v>59.2</c:v>
                </c:pt>
                <c:pt idx="75">
                  <c:v>58.8</c:v>
                </c:pt>
                <c:pt idx="76">
                  <c:v>57.8</c:v>
                </c:pt>
                <c:pt idx="77">
                  <c:v>57</c:v>
                </c:pt>
                <c:pt idx="78">
                  <c:v>57</c:v>
                </c:pt>
                <c:pt idx="79">
                  <c:v>56.9</c:v>
                </c:pt>
                <c:pt idx="80">
                  <c:v>56.3</c:v>
                </c:pt>
                <c:pt idx="81">
                  <c:v>56.4</c:v>
                </c:pt>
                <c:pt idx="82">
                  <c:v>56.1</c:v>
                </c:pt>
                <c:pt idx="83">
                  <c:v>55.8</c:v>
                </c:pt>
                <c:pt idx="84">
                  <c:v>55.7</c:v>
                </c:pt>
                <c:pt idx="85">
                  <c:v>55.4</c:v>
                </c:pt>
                <c:pt idx="86">
                  <c:v>55.3</c:v>
                </c:pt>
                <c:pt idx="87">
                  <c:v>54.8</c:v>
                </c:pt>
                <c:pt idx="88">
                  <c:v>54.3</c:v>
                </c:pt>
                <c:pt idx="89">
                  <c:v>53.4</c:v>
                </c:pt>
                <c:pt idx="90">
                  <c:v>53.7</c:v>
                </c:pt>
                <c:pt idx="91">
                  <c:v>53.1</c:v>
                </c:pt>
                <c:pt idx="92">
                  <c:v>53.2</c:v>
                </c:pt>
                <c:pt idx="93">
                  <c:v>52.9</c:v>
                </c:pt>
                <c:pt idx="94">
                  <c:v>52.1</c:v>
                </c:pt>
                <c:pt idx="95">
                  <c:v>52</c:v>
                </c:pt>
                <c:pt idx="96">
                  <c:v>52</c:v>
                </c:pt>
                <c:pt idx="97">
                  <c:v>52</c:v>
                </c:pt>
                <c:pt idx="98">
                  <c:v>51.1</c:v>
                </c:pt>
                <c:pt idx="99">
                  <c:v>50.8</c:v>
                </c:pt>
                <c:pt idx="100">
                  <c:v>51</c:v>
                </c:pt>
                <c:pt idx="101">
                  <c:v>50.1</c:v>
                </c:pt>
                <c:pt idx="102">
                  <c:v>50</c:v>
                </c:pt>
                <c:pt idx="103">
                  <c:v>50.2</c:v>
                </c:pt>
                <c:pt idx="104">
                  <c:v>49.8</c:v>
                </c:pt>
                <c:pt idx="105">
                  <c:v>49.5</c:v>
                </c:pt>
                <c:pt idx="106">
                  <c:v>48.4</c:v>
                </c:pt>
                <c:pt idx="107">
                  <c:v>49.3</c:v>
                </c:pt>
                <c:pt idx="108">
                  <c:v>44.6</c:v>
                </c:pt>
                <c:pt idx="109">
                  <c:v>49.3</c:v>
                </c:pt>
                <c:pt idx="110">
                  <c:v>49</c:v>
                </c:pt>
                <c:pt idx="111">
                  <c:v>48.2</c:v>
                </c:pt>
                <c:pt idx="112">
                  <c:v>48.6</c:v>
                </c:pt>
                <c:pt idx="113">
                  <c:v>48.6</c:v>
                </c:pt>
                <c:pt idx="114">
                  <c:v>49</c:v>
                </c:pt>
                <c:pt idx="115">
                  <c:v>48.7</c:v>
                </c:pt>
                <c:pt idx="116">
                  <c:v>48.4</c:v>
                </c:pt>
                <c:pt idx="117">
                  <c:v>48.2</c:v>
                </c:pt>
                <c:pt idx="118">
                  <c:v>48.1</c:v>
                </c:pt>
                <c:pt idx="119">
                  <c:v>48.3</c:v>
                </c:pt>
                <c:pt idx="120">
                  <c:v>47.9</c:v>
                </c:pt>
                <c:pt idx="121">
                  <c:v>47.2</c:v>
                </c:pt>
                <c:pt idx="122">
                  <c:v>47.3</c:v>
                </c:pt>
                <c:pt idx="123">
                  <c:v>47.2</c:v>
                </c:pt>
                <c:pt idx="124">
                  <c:v>47.3</c:v>
                </c:pt>
                <c:pt idx="125">
                  <c:v>47.3</c:v>
                </c:pt>
                <c:pt idx="126">
                  <c:v>46.8</c:v>
                </c:pt>
                <c:pt idx="127">
                  <c:v>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35-4F70-927A-B1435B7B91C8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'Tables of records'!$W$3:$W$130</c:f>
              <c:strCache>
                <c:ptCount val="128"/>
                <c:pt idx="0">
                  <c:v>2:00:00 AM</c:v>
                </c:pt>
                <c:pt idx="1">
                  <c:v>3:00:00 AM</c:v>
                </c:pt>
                <c:pt idx="2">
                  <c:v>4:00:00 AM</c:v>
                </c:pt>
                <c:pt idx="3">
                  <c:v>5:00:00 AM</c:v>
                </c:pt>
                <c:pt idx="4">
                  <c:v>6:00:00 AM</c:v>
                </c:pt>
                <c:pt idx="5">
                  <c:v>7:00:00 AM</c:v>
                </c:pt>
                <c:pt idx="6">
                  <c:v>8:00:00 AM</c:v>
                </c:pt>
                <c:pt idx="7">
                  <c:v>9:00:00 AM</c:v>
                </c:pt>
                <c:pt idx="8">
                  <c:v>10:00:00 AM</c:v>
                </c:pt>
                <c:pt idx="9">
                  <c:v>11:00:00 AM</c:v>
                </c:pt>
                <c:pt idx="10">
                  <c:v>12:00:00 PM</c:v>
                </c:pt>
                <c:pt idx="11">
                  <c:v>1:00:00 PM</c:v>
                </c:pt>
                <c:pt idx="12">
                  <c:v>2:00:00 PM</c:v>
                </c:pt>
                <c:pt idx="13">
                  <c:v>3:00:00 PM</c:v>
                </c:pt>
                <c:pt idx="14">
                  <c:v>4:00:00 PM</c:v>
                </c:pt>
                <c:pt idx="15">
                  <c:v>5:00:00 PM</c:v>
                </c:pt>
                <c:pt idx="16">
                  <c:v>6:00:00 PM</c:v>
                </c:pt>
                <c:pt idx="17">
                  <c:v>7:00:00 PM</c:v>
                </c:pt>
                <c:pt idx="18">
                  <c:v>8:00:00 PM</c:v>
                </c:pt>
                <c:pt idx="19">
                  <c:v>9:00:00 PM</c:v>
                </c:pt>
                <c:pt idx="20">
                  <c:v>10:00:00 PM</c:v>
                </c:pt>
                <c:pt idx="21">
                  <c:v>11:00:00 PM</c:v>
                </c:pt>
                <c:pt idx="22">
                  <c:v>12:00:00 AM</c:v>
                </c:pt>
                <c:pt idx="23">
                  <c:v>1:00:00 AM</c:v>
                </c:pt>
                <c:pt idx="24">
                  <c:v>2:00:00 AM</c:v>
                </c:pt>
                <c:pt idx="25">
                  <c:v>3:00:00 AM</c:v>
                </c:pt>
                <c:pt idx="26">
                  <c:v>4:00:00 AM</c:v>
                </c:pt>
                <c:pt idx="27">
                  <c:v>5:00:00 AM</c:v>
                </c:pt>
                <c:pt idx="28">
                  <c:v>6:00:00 AM</c:v>
                </c:pt>
                <c:pt idx="29">
                  <c:v>7:00:00 AM</c:v>
                </c:pt>
                <c:pt idx="30">
                  <c:v>8:00:00 AM</c:v>
                </c:pt>
                <c:pt idx="31">
                  <c:v>9:00:00 AM</c:v>
                </c:pt>
                <c:pt idx="32">
                  <c:v>10:00:00 AM</c:v>
                </c:pt>
                <c:pt idx="33">
                  <c:v>11:00:00 AM</c:v>
                </c:pt>
                <c:pt idx="34">
                  <c:v>12:00:00 PM</c:v>
                </c:pt>
                <c:pt idx="35">
                  <c:v>1:00:00 PM</c:v>
                </c:pt>
                <c:pt idx="36">
                  <c:v>2:00:00 PM</c:v>
                </c:pt>
                <c:pt idx="37">
                  <c:v>3:00:00 PM</c:v>
                </c:pt>
                <c:pt idx="38">
                  <c:v>4:00:00 PM</c:v>
                </c:pt>
                <c:pt idx="39">
                  <c:v>5:00:00 PM</c:v>
                </c:pt>
                <c:pt idx="40">
                  <c:v>6:00:00 PM</c:v>
                </c:pt>
                <c:pt idx="41">
                  <c:v>7:00:00 PM</c:v>
                </c:pt>
                <c:pt idx="42">
                  <c:v>8:00:00 PM</c:v>
                </c:pt>
                <c:pt idx="43">
                  <c:v>9:00:00 PM</c:v>
                </c:pt>
                <c:pt idx="44">
                  <c:v>10:00:00 PM</c:v>
                </c:pt>
                <c:pt idx="45">
                  <c:v>11:00:00 PM</c:v>
                </c:pt>
                <c:pt idx="46">
                  <c:v>12:00:00 AM</c:v>
                </c:pt>
                <c:pt idx="47">
                  <c:v>1:00:00 AM</c:v>
                </c:pt>
                <c:pt idx="48">
                  <c:v>2:00:00 AM</c:v>
                </c:pt>
                <c:pt idx="49">
                  <c:v>3:00:00 AM</c:v>
                </c:pt>
                <c:pt idx="50">
                  <c:v>4:00:00 AM</c:v>
                </c:pt>
                <c:pt idx="51">
                  <c:v>5:00:00 AM</c:v>
                </c:pt>
                <c:pt idx="52">
                  <c:v>6:00:00 AM</c:v>
                </c:pt>
                <c:pt idx="53">
                  <c:v>7:00:00 AM</c:v>
                </c:pt>
                <c:pt idx="54">
                  <c:v>8:00:00 AM</c:v>
                </c:pt>
                <c:pt idx="55">
                  <c:v>9:00:00 AM</c:v>
                </c:pt>
                <c:pt idx="56">
                  <c:v>10:00:00 AM</c:v>
                </c:pt>
                <c:pt idx="57">
                  <c:v>11:00:00 AM</c:v>
                </c:pt>
                <c:pt idx="58">
                  <c:v>12:00:00 PM</c:v>
                </c:pt>
                <c:pt idx="59">
                  <c:v>1:00:00 PM</c:v>
                </c:pt>
                <c:pt idx="60">
                  <c:v>2:00:00 PM</c:v>
                </c:pt>
                <c:pt idx="61">
                  <c:v>3:00:00 PM</c:v>
                </c:pt>
                <c:pt idx="62">
                  <c:v>4:00:00 PM</c:v>
                </c:pt>
                <c:pt idx="63">
                  <c:v>5:00:00 PM</c:v>
                </c:pt>
                <c:pt idx="64">
                  <c:v>6:00:00 PM</c:v>
                </c:pt>
                <c:pt idx="65">
                  <c:v>7:00:00 PM</c:v>
                </c:pt>
                <c:pt idx="66">
                  <c:v>8:00:00 PM</c:v>
                </c:pt>
                <c:pt idx="67">
                  <c:v>9:00:00 PM</c:v>
                </c:pt>
                <c:pt idx="68">
                  <c:v>10:00:00 PM</c:v>
                </c:pt>
                <c:pt idx="69">
                  <c:v>11:00:00 PM</c:v>
                </c:pt>
                <c:pt idx="70">
                  <c:v>12:00:00 AM</c:v>
                </c:pt>
                <c:pt idx="71">
                  <c:v>2:00:00 AM</c:v>
                </c:pt>
                <c:pt idx="72">
                  <c:v>3:00:00 AM</c:v>
                </c:pt>
                <c:pt idx="73">
                  <c:v>4:00:00 AM</c:v>
                </c:pt>
                <c:pt idx="74">
                  <c:v>6:00:00 AM</c:v>
                </c:pt>
                <c:pt idx="75">
                  <c:v>8:00:00 AM</c:v>
                </c:pt>
                <c:pt idx="76">
                  <c:v>10:00:00 AM</c:v>
                </c:pt>
                <c:pt idx="77">
                  <c:v>12:00:00 AM</c:v>
                </c:pt>
                <c:pt idx="78">
                  <c:v>2:00:00 PM</c:v>
                </c:pt>
                <c:pt idx="79">
                  <c:v>4:00:00 PM</c:v>
                </c:pt>
                <c:pt idx="80">
                  <c:v>6:00:00 PM</c:v>
                </c:pt>
                <c:pt idx="81">
                  <c:v>8:00:00 PM</c:v>
                </c:pt>
                <c:pt idx="82">
                  <c:v>10:00:00 PM</c:v>
                </c:pt>
                <c:pt idx="83">
                  <c:v>12:00:00 AM</c:v>
                </c:pt>
                <c:pt idx="84">
                  <c:v>2:00:00 AM</c:v>
                </c:pt>
                <c:pt idx="85">
                  <c:v>4:00:00 AM</c:v>
                </c:pt>
                <c:pt idx="86">
                  <c:v>6:00:00 AM</c:v>
                </c:pt>
                <c:pt idx="87">
                  <c:v>8:00:00 AM</c:v>
                </c:pt>
                <c:pt idx="88">
                  <c:v>10:00:00 AM</c:v>
                </c:pt>
                <c:pt idx="89">
                  <c:v>12:00:00 PM</c:v>
                </c:pt>
                <c:pt idx="90">
                  <c:v>2:00:00 PM</c:v>
                </c:pt>
                <c:pt idx="91">
                  <c:v>14:00:00 PM</c:v>
                </c:pt>
                <c:pt idx="92">
                  <c:v>6:00:00 PM</c:v>
                </c:pt>
                <c:pt idx="93">
                  <c:v>8:00:00 PM</c:v>
                </c:pt>
                <c:pt idx="94">
                  <c:v>10:00:00 PM</c:v>
                </c:pt>
                <c:pt idx="95">
                  <c:v>12:00:00 AM</c:v>
                </c:pt>
                <c:pt idx="96">
                  <c:v>2:00:00 AM</c:v>
                </c:pt>
                <c:pt idx="97">
                  <c:v>4:00:00 AM</c:v>
                </c:pt>
                <c:pt idx="98">
                  <c:v>6:00:00 AM</c:v>
                </c:pt>
                <c:pt idx="99">
                  <c:v>10:00:00 AM</c:v>
                </c:pt>
                <c:pt idx="100">
                  <c:v>12:00:00 PM</c:v>
                </c:pt>
                <c:pt idx="101">
                  <c:v>2:00:00 PM</c:v>
                </c:pt>
                <c:pt idx="102">
                  <c:v>4:00:00 PM</c:v>
                </c:pt>
                <c:pt idx="103">
                  <c:v>6:00:00 PM</c:v>
                </c:pt>
                <c:pt idx="104">
                  <c:v>8:00:00 PM</c:v>
                </c:pt>
                <c:pt idx="105">
                  <c:v>10:00:00 PM</c:v>
                </c:pt>
                <c:pt idx="106">
                  <c:v>12:00:00 AM</c:v>
                </c:pt>
                <c:pt idx="107">
                  <c:v>2:00:00 AM</c:v>
                </c:pt>
                <c:pt idx="108">
                  <c:v>4:00:00 AM</c:v>
                </c:pt>
                <c:pt idx="109">
                  <c:v>6:00:00 AM</c:v>
                </c:pt>
                <c:pt idx="110">
                  <c:v>8:00:00 AM</c:v>
                </c:pt>
                <c:pt idx="111">
                  <c:v>10:00:00 AM</c:v>
                </c:pt>
                <c:pt idx="112">
                  <c:v>12:00:00 PM</c:v>
                </c:pt>
                <c:pt idx="113">
                  <c:v>2:00:00 PM</c:v>
                </c:pt>
                <c:pt idx="114">
                  <c:v>4:00:00 PM</c:v>
                </c:pt>
                <c:pt idx="115">
                  <c:v>6:00:00 PM</c:v>
                </c:pt>
                <c:pt idx="116">
                  <c:v>8:00:00 PM</c:v>
                </c:pt>
                <c:pt idx="117">
                  <c:v>10:00:00 PM</c:v>
                </c:pt>
                <c:pt idx="118">
                  <c:v>12:00:00 AM</c:v>
                </c:pt>
                <c:pt idx="119">
                  <c:v>4:00:00 AM</c:v>
                </c:pt>
                <c:pt idx="120">
                  <c:v>8:00:00 AM</c:v>
                </c:pt>
                <c:pt idx="121">
                  <c:v>12:00:00 AM</c:v>
                </c:pt>
                <c:pt idx="122">
                  <c:v>4:00:00 PM</c:v>
                </c:pt>
                <c:pt idx="123">
                  <c:v>8:00:00 PM</c:v>
                </c:pt>
                <c:pt idx="124">
                  <c:v>12:00:00 AM</c:v>
                </c:pt>
                <c:pt idx="125">
                  <c:v>4:00:00 AM</c:v>
                </c:pt>
                <c:pt idx="126">
                  <c:v>8:00:00 AM</c:v>
                </c:pt>
                <c:pt idx="127">
                  <c:v>12:00:00 PM</c:v>
                </c:pt>
              </c:strCache>
            </c:strRef>
          </c:cat>
          <c:val>
            <c:numRef>
              <c:f>'Tables of records'!$AC$3:$AC$130</c:f>
              <c:numCache>
                <c:formatCode>General</c:formatCode>
                <c:ptCount val="128"/>
                <c:pt idx="0">
                  <c:v>70</c:v>
                </c:pt>
                <c:pt idx="1">
                  <c:v>70</c:v>
                </c:pt>
                <c:pt idx="2">
                  <c:v>70</c:v>
                </c:pt>
                <c:pt idx="3">
                  <c:v>70</c:v>
                </c:pt>
                <c:pt idx="4">
                  <c:v>70</c:v>
                </c:pt>
                <c:pt idx="5">
                  <c:v>70</c:v>
                </c:pt>
                <c:pt idx="6">
                  <c:v>70</c:v>
                </c:pt>
                <c:pt idx="7">
                  <c:v>70</c:v>
                </c:pt>
                <c:pt idx="8">
                  <c:v>70</c:v>
                </c:pt>
                <c:pt idx="9">
                  <c:v>70</c:v>
                </c:pt>
                <c:pt idx="10">
                  <c:v>70</c:v>
                </c:pt>
                <c:pt idx="11">
                  <c:v>70</c:v>
                </c:pt>
                <c:pt idx="12">
                  <c:v>70</c:v>
                </c:pt>
                <c:pt idx="13">
                  <c:v>70</c:v>
                </c:pt>
                <c:pt idx="14">
                  <c:v>70</c:v>
                </c:pt>
                <c:pt idx="15">
                  <c:v>70</c:v>
                </c:pt>
                <c:pt idx="16">
                  <c:v>70</c:v>
                </c:pt>
                <c:pt idx="17">
                  <c:v>70</c:v>
                </c:pt>
                <c:pt idx="18">
                  <c:v>70</c:v>
                </c:pt>
                <c:pt idx="19">
                  <c:v>70</c:v>
                </c:pt>
                <c:pt idx="20">
                  <c:v>70</c:v>
                </c:pt>
                <c:pt idx="21">
                  <c:v>70</c:v>
                </c:pt>
                <c:pt idx="22">
                  <c:v>70</c:v>
                </c:pt>
                <c:pt idx="23">
                  <c:v>70</c:v>
                </c:pt>
                <c:pt idx="24">
                  <c:v>70</c:v>
                </c:pt>
                <c:pt idx="25">
                  <c:v>70</c:v>
                </c:pt>
                <c:pt idx="26">
                  <c:v>70</c:v>
                </c:pt>
                <c:pt idx="27">
                  <c:v>70</c:v>
                </c:pt>
                <c:pt idx="28">
                  <c:v>70</c:v>
                </c:pt>
                <c:pt idx="29">
                  <c:v>70</c:v>
                </c:pt>
                <c:pt idx="30">
                  <c:v>70</c:v>
                </c:pt>
                <c:pt idx="31">
                  <c:v>70</c:v>
                </c:pt>
                <c:pt idx="32">
                  <c:v>70</c:v>
                </c:pt>
                <c:pt idx="33">
                  <c:v>70</c:v>
                </c:pt>
                <c:pt idx="34">
                  <c:v>70</c:v>
                </c:pt>
                <c:pt idx="35">
                  <c:v>70</c:v>
                </c:pt>
                <c:pt idx="36">
                  <c:v>70</c:v>
                </c:pt>
                <c:pt idx="37">
                  <c:v>70</c:v>
                </c:pt>
                <c:pt idx="38">
                  <c:v>70</c:v>
                </c:pt>
                <c:pt idx="39">
                  <c:v>70</c:v>
                </c:pt>
                <c:pt idx="40">
                  <c:v>70</c:v>
                </c:pt>
                <c:pt idx="41">
                  <c:v>70</c:v>
                </c:pt>
                <c:pt idx="42">
                  <c:v>70</c:v>
                </c:pt>
                <c:pt idx="43">
                  <c:v>70</c:v>
                </c:pt>
                <c:pt idx="44">
                  <c:v>70</c:v>
                </c:pt>
                <c:pt idx="45">
                  <c:v>70</c:v>
                </c:pt>
                <c:pt idx="46">
                  <c:v>70</c:v>
                </c:pt>
                <c:pt idx="47">
                  <c:v>70</c:v>
                </c:pt>
                <c:pt idx="48">
                  <c:v>70</c:v>
                </c:pt>
                <c:pt idx="49">
                  <c:v>70</c:v>
                </c:pt>
                <c:pt idx="50">
                  <c:v>70</c:v>
                </c:pt>
                <c:pt idx="51">
                  <c:v>70</c:v>
                </c:pt>
                <c:pt idx="52">
                  <c:v>70</c:v>
                </c:pt>
                <c:pt idx="53">
                  <c:v>70</c:v>
                </c:pt>
                <c:pt idx="54">
                  <c:v>70</c:v>
                </c:pt>
                <c:pt idx="55">
                  <c:v>70</c:v>
                </c:pt>
                <c:pt idx="56">
                  <c:v>70</c:v>
                </c:pt>
                <c:pt idx="57">
                  <c:v>70</c:v>
                </c:pt>
                <c:pt idx="58">
                  <c:v>70</c:v>
                </c:pt>
                <c:pt idx="59">
                  <c:v>70</c:v>
                </c:pt>
                <c:pt idx="60">
                  <c:v>70</c:v>
                </c:pt>
                <c:pt idx="61">
                  <c:v>70</c:v>
                </c:pt>
                <c:pt idx="62">
                  <c:v>70</c:v>
                </c:pt>
                <c:pt idx="63">
                  <c:v>70</c:v>
                </c:pt>
                <c:pt idx="64">
                  <c:v>70</c:v>
                </c:pt>
                <c:pt idx="65">
                  <c:v>70</c:v>
                </c:pt>
                <c:pt idx="66">
                  <c:v>70</c:v>
                </c:pt>
                <c:pt idx="67">
                  <c:v>70</c:v>
                </c:pt>
                <c:pt idx="68">
                  <c:v>70</c:v>
                </c:pt>
                <c:pt idx="69">
                  <c:v>70</c:v>
                </c:pt>
                <c:pt idx="70">
                  <c:v>70</c:v>
                </c:pt>
                <c:pt idx="71">
                  <c:v>70</c:v>
                </c:pt>
                <c:pt idx="72">
                  <c:v>70</c:v>
                </c:pt>
                <c:pt idx="73">
                  <c:v>70</c:v>
                </c:pt>
                <c:pt idx="74">
                  <c:v>70</c:v>
                </c:pt>
                <c:pt idx="75">
                  <c:v>70</c:v>
                </c:pt>
                <c:pt idx="76">
                  <c:v>70</c:v>
                </c:pt>
                <c:pt idx="77">
                  <c:v>70</c:v>
                </c:pt>
                <c:pt idx="78">
                  <c:v>70</c:v>
                </c:pt>
                <c:pt idx="79">
                  <c:v>70</c:v>
                </c:pt>
                <c:pt idx="80">
                  <c:v>70</c:v>
                </c:pt>
                <c:pt idx="81">
                  <c:v>70</c:v>
                </c:pt>
                <c:pt idx="82">
                  <c:v>70</c:v>
                </c:pt>
                <c:pt idx="83">
                  <c:v>70</c:v>
                </c:pt>
                <c:pt idx="84">
                  <c:v>70</c:v>
                </c:pt>
                <c:pt idx="85">
                  <c:v>70</c:v>
                </c:pt>
                <c:pt idx="86">
                  <c:v>70</c:v>
                </c:pt>
                <c:pt idx="87">
                  <c:v>70</c:v>
                </c:pt>
                <c:pt idx="88">
                  <c:v>70</c:v>
                </c:pt>
                <c:pt idx="89">
                  <c:v>70</c:v>
                </c:pt>
                <c:pt idx="90">
                  <c:v>70</c:v>
                </c:pt>
                <c:pt idx="91">
                  <c:v>70</c:v>
                </c:pt>
                <c:pt idx="92">
                  <c:v>70</c:v>
                </c:pt>
                <c:pt idx="93">
                  <c:v>70</c:v>
                </c:pt>
                <c:pt idx="94">
                  <c:v>70</c:v>
                </c:pt>
                <c:pt idx="95">
                  <c:v>70</c:v>
                </c:pt>
                <c:pt idx="96">
                  <c:v>70</c:v>
                </c:pt>
                <c:pt idx="97">
                  <c:v>70</c:v>
                </c:pt>
                <c:pt idx="98">
                  <c:v>70</c:v>
                </c:pt>
                <c:pt idx="99">
                  <c:v>70</c:v>
                </c:pt>
                <c:pt idx="100">
                  <c:v>70</c:v>
                </c:pt>
                <c:pt idx="101">
                  <c:v>70</c:v>
                </c:pt>
                <c:pt idx="102">
                  <c:v>70</c:v>
                </c:pt>
                <c:pt idx="103">
                  <c:v>70</c:v>
                </c:pt>
                <c:pt idx="104">
                  <c:v>70</c:v>
                </c:pt>
                <c:pt idx="105">
                  <c:v>70</c:v>
                </c:pt>
                <c:pt idx="106">
                  <c:v>70</c:v>
                </c:pt>
                <c:pt idx="107">
                  <c:v>70</c:v>
                </c:pt>
                <c:pt idx="108">
                  <c:v>70</c:v>
                </c:pt>
                <c:pt idx="109">
                  <c:v>70</c:v>
                </c:pt>
                <c:pt idx="110">
                  <c:v>70</c:v>
                </c:pt>
                <c:pt idx="111">
                  <c:v>70</c:v>
                </c:pt>
                <c:pt idx="112">
                  <c:v>70</c:v>
                </c:pt>
                <c:pt idx="113">
                  <c:v>70</c:v>
                </c:pt>
                <c:pt idx="114">
                  <c:v>70</c:v>
                </c:pt>
                <c:pt idx="115">
                  <c:v>70</c:v>
                </c:pt>
                <c:pt idx="116">
                  <c:v>70</c:v>
                </c:pt>
                <c:pt idx="117">
                  <c:v>70</c:v>
                </c:pt>
                <c:pt idx="118">
                  <c:v>70</c:v>
                </c:pt>
                <c:pt idx="119">
                  <c:v>70</c:v>
                </c:pt>
                <c:pt idx="120">
                  <c:v>70</c:v>
                </c:pt>
                <c:pt idx="121">
                  <c:v>70</c:v>
                </c:pt>
                <c:pt idx="122">
                  <c:v>70</c:v>
                </c:pt>
                <c:pt idx="123">
                  <c:v>70</c:v>
                </c:pt>
                <c:pt idx="124">
                  <c:v>70</c:v>
                </c:pt>
                <c:pt idx="125">
                  <c:v>70</c:v>
                </c:pt>
                <c:pt idx="126">
                  <c:v>70</c:v>
                </c:pt>
                <c:pt idx="127">
                  <c:v>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535-4F70-927A-B1435B7B91C8}"/>
            </c:ext>
          </c:extLst>
        </c:ser>
        <c:ser>
          <c:idx val="2"/>
          <c:order val="2"/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'Tables of records'!$W$3:$W$130</c:f>
              <c:strCache>
                <c:ptCount val="128"/>
                <c:pt idx="0">
                  <c:v>2:00:00 AM</c:v>
                </c:pt>
                <c:pt idx="1">
                  <c:v>3:00:00 AM</c:v>
                </c:pt>
                <c:pt idx="2">
                  <c:v>4:00:00 AM</c:v>
                </c:pt>
                <c:pt idx="3">
                  <c:v>5:00:00 AM</c:v>
                </c:pt>
                <c:pt idx="4">
                  <c:v>6:00:00 AM</c:v>
                </c:pt>
                <c:pt idx="5">
                  <c:v>7:00:00 AM</c:v>
                </c:pt>
                <c:pt idx="6">
                  <c:v>8:00:00 AM</c:v>
                </c:pt>
                <c:pt idx="7">
                  <c:v>9:00:00 AM</c:v>
                </c:pt>
                <c:pt idx="8">
                  <c:v>10:00:00 AM</c:v>
                </c:pt>
                <c:pt idx="9">
                  <c:v>11:00:00 AM</c:v>
                </c:pt>
                <c:pt idx="10">
                  <c:v>12:00:00 PM</c:v>
                </c:pt>
                <c:pt idx="11">
                  <c:v>1:00:00 PM</c:v>
                </c:pt>
                <c:pt idx="12">
                  <c:v>2:00:00 PM</c:v>
                </c:pt>
                <c:pt idx="13">
                  <c:v>3:00:00 PM</c:v>
                </c:pt>
                <c:pt idx="14">
                  <c:v>4:00:00 PM</c:v>
                </c:pt>
                <c:pt idx="15">
                  <c:v>5:00:00 PM</c:v>
                </c:pt>
                <c:pt idx="16">
                  <c:v>6:00:00 PM</c:v>
                </c:pt>
                <c:pt idx="17">
                  <c:v>7:00:00 PM</c:v>
                </c:pt>
                <c:pt idx="18">
                  <c:v>8:00:00 PM</c:v>
                </c:pt>
                <c:pt idx="19">
                  <c:v>9:00:00 PM</c:v>
                </c:pt>
                <c:pt idx="20">
                  <c:v>10:00:00 PM</c:v>
                </c:pt>
                <c:pt idx="21">
                  <c:v>11:00:00 PM</c:v>
                </c:pt>
                <c:pt idx="22">
                  <c:v>12:00:00 AM</c:v>
                </c:pt>
                <c:pt idx="23">
                  <c:v>1:00:00 AM</c:v>
                </c:pt>
                <c:pt idx="24">
                  <c:v>2:00:00 AM</c:v>
                </c:pt>
                <c:pt idx="25">
                  <c:v>3:00:00 AM</c:v>
                </c:pt>
                <c:pt idx="26">
                  <c:v>4:00:00 AM</c:v>
                </c:pt>
                <c:pt idx="27">
                  <c:v>5:00:00 AM</c:v>
                </c:pt>
                <c:pt idx="28">
                  <c:v>6:00:00 AM</c:v>
                </c:pt>
                <c:pt idx="29">
                  <c:v>7:00:00 AM</c:v>
                </c:pt>
                <c:pt idx="30">
                  <c:v>8:00:00 AM</c:v>
                </c:pt>
                <c:pt idx="31">
                  <c:v>9:00:00 AM</c:v>
                </c:pt>
                <c:pt idx="32">
                  <c:v>10:00:00 AM</c:v>
                </c:pt>
                <c:pt idx="33">
                  <c:v>11:00:00 AM</c:v>
                </c:pt>
                <c:pt idx="34">
                  <c:v>12:00:00 PM</c:v>
                </c:pt>
                <c:pt idx="35">
                  <c:v>1:00:00 PM</c:v>
                </c:pt>
                <c:pt idx="36">
                  <c:v>2:00:00 PM</c:v>
                </c:pt>
                <c:pt idx="37">
                  <c:v>3:00:00 PM</c:v>
                </c:pt>
                <c:pt idx="38">
                  <c:v>4:00:00 PM</c:v>
                </c:pt>
                <c:pt idx="39">
                  <c:v>5:00:00 PM</c:v>
                </c:pt>
                <c:pt idx="40">
                  <c:v>6:00:00 PM</c:v>
                </c:pt>
                <c:pt idx="41">
                  <c:v>7:00:00 PM</c:v>
                </c:pt>
                <c:pt idx="42">
                  <c:v>8:00:00 PM</c:v>
                </c:pt>
                <c:pt idx="43">
                  <c:v>9:00:00 PM</c:v>
                </c:pt>
                <c:pt idx="44">
                  <c:v>10:00:00 PM</c:v>
                </c:pt>
                <c:pt idx="45">
                  <c:v>11:00:00 PM</c:v>
                </c:pt>
                <c:pt idx="46">
                  <c:v>12:00:00 AM</c:v>
                </c:pt>
                <c:pt idx="47">
                  <c:v>1:00:00 AM</c:v>
                </c:pt>
                <c:pt idx="48">
                  <c:v>2:00:00 AM</c:v>
                </c:pt>
                <c:pt idx="49">
                  <c:v>3:00:00 AM</c:v>
                </c:pt>
                <c:pt idx="50">
                  <c:v>4:00:00 AM</c:v>
                </c:pt>
                <c:pt idx="51">
                  <c:v>5:00:00 AM</c:v>
                </c:pt>
                <c:pt idx="52">
                  <c:v>6:00:00 AM</c:v>
                </c:pt>
                <c:pt idx="53">
                  <c:v>7:00:00 AM</c:v>
                </c:pt>
                <c:pt idx="54">
                  <c:v>8:00:00 AM</c:v>
                </c:pt>
                <c:pt idx="55">
                  <c:v>9:00:00 AM</c:v>
                </c:pt>
                <c:pt idx="56">
                  <c:v>10:00:00 AM</c:v>
                </c:pt>
                <c:pt idx="57">
                  <c:v>11:00:00 AM</c:v>
                </c:pt>
                <c:pt idx="58">
                  <c:v>12:00:00 PM</c:v>
                </c:pt>
                <c:pt idx="59">
                  <c:v>1:00:00 PM</c:v>
                </c:pt>
                <c:pt idx="60">
                  <c:v>2:00:00 PM</c:v>
                </c:pt>
                <c:pt idx="61">
                  <c:v>3:00:00 PM</c:v>
                </c:pt>
                <c:pt idx="62">
                  <c:v>4:00:00 PM</c:v>
                </c:pt>
                <c:pt idx="63">
                  <c:v>5:00:00 PM</c:v>
                </c:pt>
                <c:pt idx="64">
                  <c:v>6:00:00 PM</c:v>
                </c:pt>
                <c:pt idx="65">
                  <c:v>7:00:00 PM</c:v>
                </c:pt>
                <c:pt idx="66">
                  <c:v>8:00:00 PM</c:v>
                </c:pt>
                <c:pt idx="67">
                  <c:v>9:00:00 PM</c:v>
                </c:pt>
                <c:pt idx="68">
                  <c:v>10:00:00 PM</c:v>
                </c:pt>
                <c:pt idx="69">
                  <c:v>11:00:00 PM</c:v>
                </c:pt>
                <c:pt idx="70">
                  <c:v>12:00:00 AM</c:v>
                </c:pt>
                <c:pt idx="71">
                  <c:v>2:00:00 AM</c:v>
                </c:pt>
                <c:pt idx="72">
                  <c:v>3:00:00 AM</c:v>
                </c:pt>
                <c:pt idx="73">
                  <c:v>4:00:00 AM</c:v>
                </c:pt>
                <c:pt idx="74">
                  <c:v>6:00:00 AM</c:v>
                </c:pt>
                <c:pt idx="75">
                  <c:v>8:00:00 AM</c:v>
                </c:pt>
                <c:pt idx="76">
                  <c:v>10:00:00 AM</c:v>
                </c:pt>
                <c:pt idx="77">
                  <c:v>12:00:00 AM</c:v>
                </c:pt>
                <c:pt idx="78">
                  <c:v>2:00:00 PM</c:v>
                </c:pt>
                <c:pt idx="79">
                  <c:v>4:00:00 PM</c:v>
                </c:pt>
                <c:pt idx="80">
                  <c:v>6:00:00 PM</c:v>
                </c:pt>
                <c:pt idx="81">
                  <c:v>8:00:00 PM</c:v>
                </c:pt>
                <c:pt idx="82">
                  <c:v>10:00:00 PM</c:v>
                </c:pt>
                <c:pt idx="83">
                  <c:v>12:00:00 AM</c:v>
                </c:pt>
                <c:pt idx="84">
                  <c:v>2:00:00 AM</c:v>
                </c:pt>
                <c:pt idx="85">
                  <c:v>4:00:00 AM</c:v>
                </c:pt>
                <c:pt idx="86">
                  <c:v>6:00:00 AM</c:v>
                </c:pt>
                <c:pt idx="87">
                  <c:v>8:00:00 AM</c:v>
                </c:pt>
                <c:pt idx="88">
                  <c:v>10:00:00 AM</c:v>
                </c:pt>
                <c:pt idx="89">
                  <c:v>12:00:00 PM</c:v>
                </c:pt>
                <c:pt idx="90">
                  <c:v>2:00:00 PM</c:v>
                </c:pt>
                <c:pt idx="91">
                  <c:v>14:00:00 PM</c:v>
                </c:pt>
                <c:pt idx="92">
                  <c:v>6:00:00 PM</c:v>
                </c:pt>
                <c:pt idx="93">
                  <c:v>8:00:00 PM</c:v>
                </c:pt>
                <c:pt idx="94">
                  <c:v>10:00:00 PM</c:v>
                </c:pt>
                <c:pt idx="95">
                  <c:v>12:00:00 AM</c:v>
                </c:pt>
                <c:pt idx="96">
                  <c:v>2:00:00 AM</c:v>
                </c:pt>
                <c:pt idx="97">
                  <c:v>4:00:00 AM</c:v>
                </c:pt>
                <c:pt idx="98">
                  <c:v>6:00:00 AM</c:v>
                </c:pt>
                <c:pt idx="99">
                  <c:v>10:00:00 AM</c:v>
                </c:pt>
                <c:pt idx="100">
                  <c:v>12:00:00 PM</c:v>
                </c:pt>
                <c:pt idx="101">
                  <c:v>2:00:00 PM</c:v>
                </c:pt>
                <c:pt idx="102">
                  <c:v>4:00:00 PM</c:v>
                </c:pt>
                <c:pt idx="103">
                  <c:v>6:00:00 PM</c:v>
                </c:pt>
                <c:pt idx="104">
                  <c:v>8:00:00 PM</c:v>
                </c:pt>
                <c:pt idx="105">
                  <c:v>10:00:00 PM</c:v>
                </c:pt>
                <c:pt idx="106">
                  <c:v>12:00:00 AM</c:v>
                </c:pt>
                <c:pt idx="107">
                  <c:v>2:00:00 AM</c:v>
                </c:pt>
                <c:pt idx="108">
                  <c:v>4:00:00 AM</c:v>
                </c:pt>
                <c:pt idx="109">
                  <c:v>6:00:00 AM</c:v>
                </c:pt>
                <c:pt idx="110">
                  <c:v>8:00:00 AM</c:v>
                </c:pt>
                <c:pt idx="111">
                  <c:v>10:00:00 AM</c:v>
                </c:pt>
                <c:pt idx="112">
                  <c:v>12:00:00 PM</c:v>
                </c:pt>
                <c:pt idx="113">
                  <c:v>2:00:00 PM</c:v>
                </c:pt>
                <c:pt idx="114">
                  <c:v>4:00:00 PM</c:v>
                </c:pt>
                <c:pt idx="115">
                  <c:v>6:00:00 PM</c:v>
                </c:pt>
                <c:pt idx="116">
                  <c:v>8:00:00 PM</c:v>
                </c:pt>
                <c:pt idx="117">
                  <c:v>10:00:00 PM</c:v>
                </c:pt>
                <c:pt idx="118">
                  <c:v>12:00:00 AM</c:v>
                </c:pt>
                <c:pt idx="119">
                  <c:v>4:00:00 AM</c:v>
                </c:pt>
                <c:pt idx="120">
                  <c:v>8:00:00 AM</c:v>
                </c:pt>
                <c:pt idx="121">
                  <c:v>12:00:00 AM</c:v>
                </c:pt>
                <c:pt idx="122">
                  <c:v>4:00:00 PM</c:v>
                </c:pt>
                <c:pt idx="123">
                  <c:v>8:00:00 PM</c:v>
                </c:pt>
                <c:pt idx="124">
                  <c:v>12:00:00 AM</c:v>
                </c:pt>
                <c:pt idx="125">
                  <c:v>4:00:00 AM</c:v>
                </c:pt>
                <c:pt idx="126">
                  <c:v>8:00:00 AM</c:v>
                </c:pt>
                <c:pt idx="127">
                  <c:v>12:00:00 PM</c:v>
                </c:pt>
              </c:strCache>
            </c:strRef>
          </c:cat>
          <c:val>
            <c:numRef>
              <c:f>'Tables of records'!$AD$3:$AD$130</c:f>
              <c:numCache>
                <c:formatCode>General</c:formatCode>
                <c:ptCount val="12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  <c:pt idx="9">
                  <c:v>100</c:v>
                </c:pt>
                <c:pt idx="10">
                  <c:v>100</c:v>
                </c:pt>
                <c:pt idx="11">
                  <c:v>100</c:v>
                </c:pt>
                <c:pt idx="12">
                  <c:v>100</c:v>
                </c:pt>
                <c:pt idx="13">
                  <c:v>100</c:v>
                </c:pt>
                <c:pt idx="14">
                  <c:v>100</c:v>
                </c:pt>
                <c:pt idx="15">
                  <c:v>100</c:v>
                </c:pt>
                <c:pt idx="16">
                  <c:v>100</c:v>
                </c:pt>
                <c:pt idx="17">
                  <c:v>100</c:v>
                </c:pt>
                <c:pt idx="18">
                  <c:v>100</c:v>
                </c:pt>
                <c:pt idx="19">
                  <c:v>100</c:v>
                </c:pt>
                <c:pt idx="20">
                  <c:v>100</c:v>
                </c:pt>
                <c:pt idx="21">
                  <c:v>100</c:v>
                </c:pt>
                <c:pt idx="22">
                  <c:v>100</c:v>
                </c:pt>
                <c:pt idx="23">
                  <c:v>100</c:v>
                </c:pt>
                <c:pt idx="24">
                  <c:v>100</c:v>
                </c:pt>
                <c:pt idx="25">
                  <c:v>100</c:v>
                </c:pt>
                <c:pt idx="26">
                  <c:v>100</c:v>
                </c:pt>
                <c:pt idx="27">
                  <c:v>100</c:v>
                </c:pt>
                <c:pt idx="28">
                  <c:v>100</c:v>
                </c:pt>
                <c:pt idx="29">
                  <c:v>100</c:v>
                </c:pt>
                <c:pt idx="30">
                  <c:v>100</c:v>
                </c:pt>
                <c:pt idx="31">
                  <c:v>100</c:v>
                </c:pt>
                <c:pt idx="32">
                  <c:v>100</c:v>
                </c:pt>
                <c:pt idx="33">
                  <c:v>100</c:v>
                </c:pt>
                <c:pt idx="34">
                  <c:v>100</c:v>
                </c:pt>
                <c:pt idx="35">
                  <c:v>100</c:v>
                </c:pt>
                <c:pt idx="36">
                  <c:v>100</c:v>
                </c:pt>
                <c:pt idx="37">
                  <c:v>100</c:v>
                </c:pt>
                <c:pt idx="38">
                  <c:v>100</c:v>
                </c:pt>
                <c:pt idx="39">
                  <c:v>100</c:v>
                </c:pt>
                <c:pt idx="40">
                  <c:v>100</c:v>
                </c:pt>
                <c:pt idx="41">
                  <c:v>100</c:v>
                </c:pt>
                <c:pt idx="42">
                  <c:v>100</c:v>
                </c:pt>
                <c:pt idx="43">
                  <c:v>100</c:v>
                </c:pt>
                <c:pt idx="44">
                  <c:v>100</c:v>
                </c:pt>
                <c:pt idx="45">
                  <c:v>100</c:v>
                </c:pt>
                <c:pt idx="46">
                  <c:v>100</c:v>
                </c:pt>
                <c:pt idx="47">
                  <c:v>100</c:v>
                </c:pt>
                <c:pt idx="48">
                  <c:v>100</c:v>
                </c:pt>
                <c:pt idx="49">
                  <c:v>100</c:v>
                </c:pt>
                <c:pt idx="50">
                  <c:v>100</c:v>
                </c:pt>
                <c:pt idx="51">
                  <c:v>100</c:v>
                </c:pt>
                <c:pt idx="52">
                  <c:v>100</c:v>
                </c:pt>
                <c:pt idx="53">
                  <c:v>100</c:v>
                </c:pt>
                <c:pt idx="54">
                  <c:v>100</c:v>
                </c:pt>
                <c:pt idx="55">
                  <c:v>100</c:v>
                </c:pt>
                <c:pt idx="56">
                  <c:v>100</c:v>
                </c:pt>
                <c:pt idx="57">
                  <c:v>100</c:v>
                </c:pt>
                <c:pt idx="58">
                  <c:v>100</c:v>
                </c:pt>
                <c:pt idx="59">
                  <c:v>100</c:v>
                </c:pt>
                <c:pt idx="60">
                  <c:v>100</c:v>
                </c:pt>
                <c:pt idx="61">
                  <c:v>100</c:v>
                </c:pt>
                <c:pt idx="62">
                  <c:v>100</c:v>
                </c:pt>
                <c:pt idx="63">
                  <c:v>100</c:v>
                </c:pt>
                <c:pt idx="64">
                  <c:v>100</c:v>
                </c:pt>
                <c:pt idx="65">
                  <c:v>100</c:v>
                </c:pt>
                <c:pt idx="66">
                  <c:v>100</c:v>
                </c:pt>
                <c:pt idx="67">
                  <c:v>100</c:v>
                </c:pt>
                <c:pt idx="68">
                  <c:v>100</c:v>
                </c:pt>
                <c:pt idx="69">
                  <c:v>100</c:v>
                </c:pt>
                <c:pt idx="70">
                  <c:v>100</c:v>
                </c:pt>
                <c:pt idx="71">
                  <c:v>100</c:v>
                </c:pt>
                <c:pt idx="72">
                  <c:v>100</c:v>
                </c:pt>
                <c:pt idx="73">
                  <c:v>100</c:v>
                </c:pt>
                <c:pt idx="74">
                  <c:v>100</c:v>
                </c:pt>
                <c:pt idx="75">
                  <c:v>100</c:v>
                </c:pt>
                <c:pt idx="76">
                  <c:v>100</c:v>
                </c:pt>
                <c:pt idx="77">
                  <c:v>100</c:v>
                </c:pt>
                <c:pt idx="78">
                  <c:v>100</c:v>
                </c:pt>
                <c:pt idx="79">
                  <c:v>100</c:v>
                </c:pt>
                <c:pt idx="80">
                  <c:v>100</c:v>
                </c:pt>
                <c:pt idx="81">
                  <c:v>100</c:v>
                </c:pt>
                <c:pt idx="82">
                  <c:v>100</c:v>
                </c:pt>
                <c:pt idx="83">
                  <c:v>100</c:v>
                </c:pt>
                <c:pt idx="84">
                  <c:v>100</c:v>
                </c:pt>
                <c:pt idx="85">
                  <c:v>100</c:v>
                </c:pt>
                <c:pt idx="86">
                  <c:v>100</c:v>
                </c:pt>
                <c:pt idx="87">
                  <c:v>100</c:v>
                </c:pt>
                <c:pt idx="88">
                  <c:v>100</c:v>
                </c:pt>
                <c:pt idx="89">
                  <c:v>100</c:v>
                </c:pt>
                <c:pt idx="90">
                  <c:v>100</c:v>
                </c:pt>
                <c:pt idx="91">
                  <c:v>100</c:v>
                </c:pt>
                <c:pt idx="92">
                  <c:v>100</c:v>
                </c:pt>
                <c:pt idx="93">
                  <c:v>100</c:v>
                </c:pt>
                <c:pt idx="94">
                  <c:v>100</c:v>
                </c:pt>
                <c:pt idx="95">
                  <c:v>100</c:v>
                </c:pt>
                <c:pt idx="96">
                  <c:v>100</c:v>
                </c:pt>
                <c:pt idx="97">
                  <c:v>100</c:v>
                </c:pt>
                <c:pt idx="98">
                  <c:v>100</c:v>
                </c:pt>
                <c:pt idx="99">
                  <c:v>100</c:v>
                </c:pt>
                <c:pt idx="100">
                  <c:v>100</c:v>
                </c:pt>
                <c:pt idx="101">
                  <c:v>100</c:v>
                </c:pt>
                <c:pt idx="102">
                  <c:v>100</c:v>
                </c:pt>
                <c:pt idx="103">
                  <c:v>100</c:v>
                </c:pt>
                <c:pt idx="104">
                  <c:v>100</c:v>
                </c:pt>
                <c:pt idx="105">
                  <c:v>100</c:v>
                </c:pt>
                <c:pt idx="106">
                  <c:v>100</c:v>
                </c:pt>
                <c:pt idx="107">
                  <c:v>100</c:v>
                </c:pt>
                <c:pt idx="108">
                  <c:v>100</c:v>
                </c:pt>
                <c:pt idx="109">
                  <c:v>100</c:v>
                </c:pt>
                <c:pt idx="110">
                  <c:v>100</c:v>
                </c:pt>
                <c:pt idx="111">
                  <c:v>100</c:v>
                </c:pt>
                <c:pt idx="112">
                  <c:v>100</c:v>
                </c:pt>
                <c:pt idx="113">
                  <c:v>100</c:v>
                </c:pt>
                <c:pt idx="114">
                  <c:v>100</c:v>
                </c:pt>
                <c:pt idx="115">
                  <c:v>100</c:v>
                </c:pt>
                <c:pt idx="116">
                  <c:v>100</c:v>
                </c:pt>
                <c:pt idx="117">
                  <c:v>100</c:v>
                </c:pt>
                <c:pt idx="118">
                  <c:v>100</c:v>
                </c:pt>
                <c:pt idx="119">
                  <c:v>100</c:v>
                </c:pt>
                <c:pt idx="120">
                  <c:v>100</c:v>
                </c:pt>
                <c:pt idx="121">
                  <c:v>100</c:v>
                </c:pt>
                <c:pt idx="122">
                  <c:v>100</c:v>
                </c:pt>
                <c:pt idx="123">
                  <c:v>100</c:v>
                </c:pt>
                <c:pt idx="124">
                  <c:v>100</c:v>
                </c:pt>
                <c:pt idx="125">
                  <c:v>100</c:v>
                </c:pt>
                <c:pt idx="126">
                  <c:v>100</c:v>
                </c:pt>
                <c:pt idx="127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535-4F70-927A-B1435B7B91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21802224"/>
        <c:axId val="1421807632"/>
      </c:lineChart>
      <c:catAx>
        <c:axId val="14218022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21807632"/>
        <c:crosses val="autoZero"/>
        <c:auto val="1"/>
        <c:lblAlgn val="ctr"/>
        <c:lblOffset val="100"/>
        <c:noMultiLvlLbl val="0"/>
      </c:catAx>
      <c:valAx>
        <c:axId val="1421807632"/>
        <c:scaling>
          <c:orientation val="minMax"/>
          <c:max val="1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21802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Middle-1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1"/>
          <c:order val="0"/>
          <c:spPr>
            <a:ln w="28575">
              <a:solidFill>
                <a:schemeClr val="accent1"/>
              </a:solidFill>
            </a:ln>
          </c:spPr>
          <c:marker>
            <c:symbol val="none"/>
          </c:marker>
          <c:cat>
            <c:strRef>
              <c:f>'Tables of records'!$P$3:$P$131</c:f>
              <c:strCache>
                <c:ptCount val="129"/>
                <c:pt idx="0">
                  <c:v>2:00:00 AM</c:v>
                </c:pt>
                <c:pt idx="1">
                  <c:v>3:00:00 AM</c:v>
                </c:pt>
                <c:pt idx="2">
                  <c:v>4:00:00 AM</c:v>
                </c:pt>
                <c:pt idx="3">
                  <c:v>5:00:00 AM</c:v>
                </c:pt>
                <c:pt idx="4">
                  <c:v>6:00:00 AM</c:v>
                </c:pt>
                <c:pt idx="5">
                  <c:v>7:00:00 AM</c:v>
                </c:pt>
                <c:pt idx="6">
                  <c:v>8:00:00 AM</c:v>
                </c:pt>
                <c:pt idx="7">
                  <c:v>9:00:00 AM</c:v>
                </c:pt>
                <c:pt idx="8">
                  <c:v>10:00:00 AM</c:v>
                </c:pt>
                <c:pt idx="9">
                  <c:v>11:00:00 AM</c:v>
                </c:pt>
                <c:pt idx="10">
                  <c:v>12:00:00 PM</c:v>
                </c:pt>
                <c:pt idx="11">
                  <c:v>1:00:00 PM</c:v>
                </c:pt>
                <c:pt idx="12">
                  <c:v>2:00:00 PM</c:v>
                </c:pt>
                <c:pt idx="13">
                  <c:v>3:00:00 PM</c:v>
                </c:pt>
                <c:pt idx="14">
                  <c:v>4:00:00 PM</c:v>
                </c:pt>
                <c:pt idx="15">
                  <c:v>5:00:00 PM</c:v>
                </c:pt>
                <c:pt idx="16">
                  <c:v>6:00:00 PM</c:v>
                </c:pt>
                <c:pt idx="17">
                  <c:v>7:00:00 PM</c:v>
                </c:pt>
                <c:pt idx="18">
                  <c:v>8:00:00 PM</c:v>
                </c:pt>
                <c:pt idx="19">
                  <c:v>9:00:00 PM</c:v>
                </c:pt>
                <c:pt idx="20">
                  <c:v>10:00:00 PM</c:v>
                </c:pt>
                <c:pt idx="21">
                  <c:v>11:00:00 PM</c:v>
                </c:pt>
                <c:pt idx="22">
                  <c:v>12:00:00 AM</c:v>
                </c:pt>
                <c:pt idx="23">
                  <c:v>1:00:00 AM</c:v>
                </c:pt>
                <c:pt idx="24">
                  <c:v>2:00:00 AM</c:v>
                </c:pt>
                <c:pt idx="25">
                  <c:v>3:00:00 AM</c:v>
                </c:pt>
                <c:pt idx="26">
                  <c:v>4:00:00 AM</c:v>
                </c:pt>
                <c:pt idx="27">
                  <c:v>5:00:00 AM</c:v>
                </c:pt>
                <c:pt idx="28">
                  <c:v>6:00:00 AM</c:v>
                </c:pt>
                <c:pt idx="29">
                  <c:v>7:00:00 AM</c:v>
                </c:pt>
                <c:pt idx="30">
                  <c:v>8:00:00 AM</c:v>
                </c:pt>
                <c:pt idx="31">
                  <c:v>9:00:00 AM</c:v>
                </c:pt>
                <c:pt idx="32">
                  <c:v>10:00:00 AM</c:v>
                </c:pt>
                <c:pt idx="33">
                  <c:v>11:00:00 AM</c:v>
                </c:pt>
                <c:pt idx="34">
                  <c:v>12:00:00 PM</c:v>
                </c:pt>
                <c:pt idx="35">
                  <c:v>1:00:00 PM</c:v>
                </c:pt>
                <c:pt idx="36">
                  <c:v>2:00:00 PM</c:v>
                </c:pt>
                <c:pt idx="37">
                  <c:v>3:00:00 PM</c:v>
                </c:pt>
                <c:pt idx="38">
                  <c:v>4:00:00 PM</c:v>
                </c:pt>
                <c:pt idx="39">
                  <c:v>5:00:00 PM</c:v>
                </c:pt>
                <c:pt idx="40">
                  <c:v>6:00:00 PM</c:v>
                </c:pt>
                <c:pt idx="41">
                  <c:v>7:00:00 PM</c:v>
                </c:pt>
                <c:pt idx="42">
                  <c:v>8:00:00 PM</c:v>
                </c:pt>
                <c:pt idx="43">
                  <c:v>9:00:00 PM</c:v>
                </c:pt>
                <c:pt idx="44">
                  <c:v>10:00:00 PM</c:v>
                </c:pt>
                <c:pt idx="45">
                  <c:v>11:00:00 PM</c:v>
                </c:pt>
                <c:pt idx="46">
                  <c:v>12:00:00 AM</c:v>
                </c:pt>
                <c:pt idx="47">
                  <c:v>1:00:00 AM</c:v>
                </c:pt>
                <c:pt idx="48">
                  <c:v>2:00:00 AM</c:v>
                </c:pt>
                <c:pt idx="49">
                  <c:v>3:00:00 AM</c:v>
                </c:pt>
                <c:pt idx="50">
                  <c:v>4:00:00 AM</c:v>
                </c:pt>
                <c:pt idx="51">
                  <c:v>5:00:00 AM</c:v>
                </c:pt>
                <c:pt idx="52">
                  <c:v>6:00:00 AM</c:v>
                </c:pt>
                <c:pt idx="53">
                  <c:v>7:00:00 AM</c:v>
                </c:pt>
                <c:pt idx="54">
                  <c:v>8:00:00 AM</c:v>
                </c:pt>
                <c:pt idx="55">
                  <c:v>9:00:00 AM</c:v>
                </c:pt>
                <c:pt idx="56">
                  <c:v>10:00:00 AM</c:v>
                </c:pt>
                <c:pt idx="57">
                  <c:v>11:00:00 AM</c:v>
                </c:pt>
                <c:pt idx="58">
                  <c:v>12:00:00 PM</c:v>
                </c:pt>
                <c:pt idx="59">
                  <c:v>1:00:00 PM</c:v>
                </c:pt>
                <c:pt idx="60">
                  <c:v>2:00:00 PM</c:v>
                </c:pt>
                <c:pt idx="61">
                  <c:v>3:00:00 PM</c:v>
                </c:pt>
                <c:pt idx="62">
                  <c:v>4:00:00 PM</c:v>
                </c:pt>
                <c:pt idx="63">
                  <c:v>5:00:00 PM</c:v>
                </c:pt>
                <c:pt idx="64">
                  <c:v>6:00:00 PM</c:v>
                </c:pt>
                <c:pt idx="65">
                  <c:v>7:00:00 PM</c:v>
                </c:pt>
                <c:pt idx="66">
                  <c:v>8:00:00 PM</c:v>
                </c:pt>
                <c:pt idx="67">
                  <c:v>9:00:00 PM</c:v>
                </c:pt>
                <c:pt idx="68">
                  <c:v>10:00:00 PM</c:v>
                </c:pt>
                <c:pt idx="69">
                  <c:v>11:00:00 PM</c:v>
                </c:pt>
                <c:pt idx="70">
                  <c:v>12:00:00 AM</c:v>
                </c:pt>
                <c:pt idx="71">
                  <c:v>2:00:00 AM</c:v>
                </c:pt>
                <c:pt idx="72">
                  <c:v>3:00:00 AM</c:v>
                </c:pt>
                <c:pt idx="73">
                  <c:v>4:00:00 AM</c:v>
                </c:pt>
                <c:pt idx="74">
                  <c:v>6:00:00 AM</c:v>
                </c:pt>
                <c:pt idx="75">
                  <c:v>8:00:00 AM</c:v>
                </c:pt>
                <c:pt idx="76">
                  <c:v>10:00:00 AM</c:v>
                </c:pt>
                <c:pt idx="77">
                  <c:v>12:00:00 AM</c:v>
                </c:pt>
                <c:pt idx="78">
                  <c:v>2:00:00 PM</c:v>
                </c:pt>
                <c:pt idx="79">
                  <c:v>4:00:00 PM</c:v>
                </c:pt>
                <c:pt idx="80">
                  <c:v>6:00:00 PM</c:v>
                </c:pt>
                <c:pt idx="81">
                  <c:v>8:00:00 PM</c:v>
                </c:pt>
                <c:pt idx="82">
                  <c:v>10:00:00 PM</c:v>
                </c:pt>
                <c:pt idx="83">
                  <c:v>12:00:00 AM</c:v>
                </c:pt>
                <c:pt idx="84">
                  <c:v>2:00:00 AM</c:v>
                </c:pt>
                <c:pt idx="85">
                  <c:v>4:00:00 AM</c:v>
                </c:pt>
                <c:pt idx="86">
                  <c:v>6:00:00 AM</c:v>
                </c:pt>
                <c:pt idx="87">
                  <c:v>8:00:00 AM</c:v>
                </c:pt>
                <c:pt idx="88">
                  <c:v>10:00:00 AM</c:v>
                </c:pt>
                <c:pt idx="89">
                  <c:v>12:00:00 PM</c:v>
                </c:pt>
                <c:pt idx="90">
                  <c:v>2:00:00 PM</c:v>
                </c:pt>
                <c:pt idx="91">
                  <c:v>14:00:00 PM</c:v>
                </c:pt>
                <c:pt idx="92">
                  <c:v>6:00:00 PM</c:v>
                </c:pt>
                <c:pt idx="93">
                  <c:v>8:00:00 PM</c:v>
                </c:pt>
                <c:pt idx="94">
                  <c:v>10:00:00 PM</c:v>
                </c:pt>
                <c:pt idx="95">
                  <c:v>12:00:00 AM</c:v>
                </c:pt>
                <c:pt idx="96">
                  <c:v>2:00:00 AM</c:v>
                </c:pt>
                <c:pt idx="97">
                  <c:v>4:00:00 AM</c:v>
                </c:pt>
                <c:pt idx="98">
                  <c:v>6:00:00 AM</c:v>
                </c:pt>
                <c:pt idx="99">
                  <c:v>10:00:00 AM</c:v>
                </c:pt>
                <c:pt idx="100">
                  <c:v>12:00:00 PM</c:v>
                </c:pt>
                <c:pt idx="101">
                  <c:v>2:00:00 PM</c:v>
                </c:pt>
                <c:pt idx="102">
                  <c:v>4:00:00 PM</c:v>
                </c:pt>
                <c:pt idx="103">
                  <c:v>6:00:00 PM</c:v>
                </c:pt>
                <c:pt idx="104">
                  <c:v>8:00:00 PM</c:v>
                </c:pt>
                <c:pt idx="105">
                  <c:v>10:00:00 PM</c:v>
                </c:pt>
                <c:pt idx="106">
                  <c:v>12:00:00 AM</c:v>
                </c:pt>
                <c:pt idx="107">
                  <c:v>2:00:00 AM</c:v>
                </c:pt>
                <c:pt idx="108">
                  <c:v>4:00:00 AM</c:v>
                </c:pt>
                <c:pt idx="109">
                  <c:v>6:00:00 AM</c:v>
                </c:pt>
                <c:pt idx="110">
                  <c:v>8:00:00 AM</c:v>
                </c:pt>
                <c:pt idx="111">
                  <c:v>10:00:00 AM</c:v>
                </c:pt>
                <c:pt idx="112">
                  <c:v>12:00:00 PM</c:v>
                </c:pt>
                <c:pt idx="113">
                  <c:v>2:00:00 PM</c:v>
                </c:pt>
                <c:pt idx="114">
                  <c:v>4:00:00 PM</c:v>
                </c:pt>
                <c:pt idx="115">
                  <c:v>6:00:00 PM</c:v>
                </c:pt>
                <c:pt idx="116">
                  <c:v>8:00:00 PM</c:v>
                </c:pt>
                <c:pt idx="117">
                  <c:v>10:00:00 PM</c:v>
                </c:pt>
                <c:pt idx="118">
                  <c:v>12:00:00 AM</c:v>
                </c:pt>
                <c:pt idx="119">
                  <c:v>4:00:00 AM</c:v>
                </c:pt>
                <c:pt idx="120">
                  <c:v>8:00:00 AM</c:v>
                </c:pt>
                <c:pt idx="121">
                  <c:v>12:00:00 AM</c:v>
                </c:pt>
                <c:pt idx="122">
                  <c:v>4:00:00 PM</c:v>
                </c:pt>
                <c:pt idx="123">
                  <c:v>8:00:00 PM</c:v>
                </c:pt>
                <c:pt idx="124">
                  <c:v>12:00:00 AM</c:v>
                </c:pt>
                <c:pt idx="125">
                  <c:v>4:00:00 AM</c:v>
                </c:pt>
                <c:pt idx="126">
                  <c:v>8:00:00 AM</c:v>
                </c:pt>
                <c:pt idx="127">
                  <c:v>12:00:00 PM</c:v>
                </c:pt>
                <c:pt idx="128">
                  <c:v>12:00:00 PM</c:v>
                </c:pt>
              </c:strCache>
            </c:strRef>
          </c:cat>
          <c:val>
            <c:numRef>
              <c:f>'Tables of records'!$R$3:$R$131</c:f>
              <c:numCache>
                <c:formatCode>0.00</c:formatCode>
                <c:ptCount val="129"/>
                <c:pt idx="0">
                  <c:v>37.700000000000003</c:v>
                </c:pt>
                <c:pt idx="1">
                  <c:v>38</c:v>
                </c:pt>
                <c:pt idx="2">
                  <c:v>39.5</c:v>
                </c:pt>
                <c:pt idx="3">
                  <c:v>52.6</c:v>
                </c:pt>
                <c:pt idx="4">
                  <c:v>66</c:v>
                </c:pt>
                <c:pt idx="5">
                  <c:v>73.099999999999994</c:v>
                </c:pt>
                <c:pt idx="6">
                  <c:v>76.099999999999994</c:v>
                </c:pt>
                <c:pt idx="7">
                  <c:v>77.5</c:v>
                </c:pt>
                <c:pt idx="8">
                  <c:v>76.3</c:v>
                </c:pt>
                <c:pt idx="9">
                  <c:v>72.099999999999994</c:v>
                </c:pt>
                <c:pt idx="10">
                  <c:v>76.8</c:v>
                </c:pt>
                <c:pt idx="11">
                  <c:v>77.3</c:v>
                </c:pt>
                <c:pt idx="12">
                  <c:v>78.2</c:v>
                </c:pt>
                <c:pt idx="13">
                  <c:v>80</c:v>
                </c:pt>
                <c:pt idx="14">
                  <c:v>76.8</c:v>
                </c:pt>
                <c:pt idx="15">
                  <c:v>73.8</c:v>
                </c:pt>
                <c:pt idx="16">
                  <c:v>73.599999999999994</c:v>
                </c:pt>
                <c:pt idx="17">
                  <c:v>80.8</c:v>
                </c:pt>
                <c:pt idx="18">
                  <c:v>80.900000000000006</c:v>
                </c:pt>
                <c:pt idx="19">
                  <c:v>68.2</c:v>
                </c:pt>
                <c:pt idx="20">
                  <c:v>81.599999999999994</c:v>
                </c:pt>
                <c:pt idx="21">
                  <c:v>81.3</c:v>
                </c:pt>
                <c:pt idx="22">
                  <c:v>80.5</c:v>
                </c:pt>
                <c:pt idx="23">
                  <c:v>80.8</c:v>
                </c:pt>
                <c:pt idx="24">
                  <c:v>80.599999999999994</c:v>
                </c:pt>
                <c:pt idx="25">
                  <c:v>80.3</c:v>
                </c:pt>
                <c:pt idx="26">
                  <c:v>80.400000000000006</c:v>
                </c:pt>
                <c:pt idx="27">
                  <c:v>79.900000000000006</c:v>
                </c:pt>
                <c:pt idx="28">
                  <c:v>66.099999999999994</c:v>
                </c:pt>
                <c:pt idx="29">
                  <c:v>66.7</c:v>
                </c:pt>
                <c:pt idx="30">
                  <c:v>75.3</c:v>
                </c:pt>
                <c:pt idx="31">
                  <c:v>75</c:v>
                </c:pt>
                <c:pt idx="32">
                  <c:v>71.900000000000006</c:v>
                </c:pt>
                <c:pt idx="33">
                  <c:v>72</c:v>
                </c:pt>
                <c:pt idx="34">
                  <c:v>71.900000000000006</c:v>
                </c:pt>
                <c:pt idx="35">
                  <c:v>71.2</c:v>
                </c:pt>
                <c:pt idx="36">
                  <c:v>71.099999999999994</c:v>
                </c:pt>
                <c:pt idx="37">
                  <c:v>70.900000000000006</c:v>
                </c:pt>
                <c:pt idx="38">
                  <c:v>71.099999999999994</c:v>
                </c:pt>
                <c:pt idx="39">
                  <c:v>70.3</c:v>
                </c:pt>
                <c:pt idx="40">
                  <c:v>72.2</c:v>
                </c:pt>
                <c:pt idx="41">
                  <c:v>73.2</c:v>
                </c:pt>
                <c:pt idx="42">
                  <c:v>72.5</c:v>
                </c:pt>
                <c:pt idx="43">
                  <c:v>72.099999999999994</c:v>
                </c:pt>
                <c:pt idx="44">
                  <c:v>72.099999999999994</c:v>
                </c:pt>
                <c:pt idx="45">
                  <c:v>71.900000000000006</c:v>
                </c:pt>
                <c:pt idx="46">
                  <c:v>73.400000000000006</c:v>
                </c:pt>
                <c:pt idx="47">
                  <c:v>71.3</c:v>
                </c:pt>
                <c:pt idx="48">
                  <c:v>71.099999999999994</c:v>
                </c:pt>
                <c:pt idx="49">
                  <c:v>70</c:v>
                </c:pt>
                <c:pt idx="50">
                  <c:v>69.8</c:v>
                </c:pt>
                <c:pt idx="51">
                  <c:v>69.3</c:v>
                </c:pt>
                <c:pt idx="52">
                  <c:v>69.7</c:v>
                </c:pt>
                <c:pt idx="53">
                  <c:v>65.099999999999994</c:v>
                </c:pt>
                <c:pt idx="54">
                  <c:v>64.599999999999994</c:v>
                </c:pt>
                <c:pt idx="55">
                  <c:v>63.1</c:v>
                </c:pt>
                <c:pt idx="56">
                  <c:v>64.3</c:v>
                </c:pt>
                <c:pt idx="57">
                  <c:v>64.900000000000006</c:v>
                </c:pt>
                <c:pt idx="58">
                  <c:v>63.6</c:v>
                </c:pt>
                <c:pt idx="59">
                  <c:v>64.8</c:v>
                </c:pt>
                <c:pt idx="60">
                  <c:v>64.3</c:v>
                </c:pt>
                <c:pt idx="61">
                  <c:v>63.2</c:v>
                </c:pt>
                <c:pt idx="62">
                  <c:v>62.3</c:v>
                </c:pt>
                <c:pt idx="63">
                  <c:v>62.5</c:v>
                </c:pt>
                <c:pt idx="64">
                  <c:v>61.8</c:v>
                </c:pt>
                <c:pt idx="65">
                  <c:v>63.8</c:v>
                </c:pt>
                <c:pt idx="66">
                  <c:v>52.8</c:v>
                </c:pt>
                <c:pt idx="67">
                  <c:v>63.5</c:v>
                </c:pt>
                <c:pt idx="68">
                  <c:v>63.2</c:v>
                </c:pt>
                <c:pt idx="69">
                  <c:v>62</c:v>
                </c:pt>
                <c:pt idx="70">
                  <c:v>61.8</c:v>
                </c:pt>
                <c:pt idx="71">
                  <c:v>62.2</c:v>
                </c:pt>
                <c:pt idx="72">
                  <c:v>60.5</c:v>
                </c:pt>
                <c:pt idx="73">
                  <c:v>60.5</c:v>
                </c:pt>
                <c:pt idx="74">
                  <c:v>60.3</c:v>
                </c:pt>
                <c:pt idx="75">
                  <c:v>58.4</c:v>
                </c:pt>
                <c:pt idx="76">
                  <c:v>57.1</c:v>
                </c:pt>
                <c:pt idx="77">
                  <c:v>56.9</c:v>
                </c:pt>
                <c:pt idx="78">
                  <c:v>56.9</c:v>
                </c:pt>
                <c:pt idx="79">
                  <c:v>55.8</c:v>
                </c:pt>
                <c:pt idx="80">
                  <c:v>55.6</c:v>
                </c:pt>
                <c:pt idx="81">
                  <c:v>54.7</c:v>
                </c:pt>
                <c:pt idx="82">
                  <c:v>54.8</c:v>
                </c:pt>
                <c:pt idx="83">
                  <c:v>54.5</c:v>
                </c:pt>
                <c:pt idx="84">
                  <c:v>54.6</c:v>
                </c:pt>
                <c:pt idx="85">
                  <c:v>53.3</c:v>
                </c:pt>
                <c:pt idx="86">
                  <c:v>49.4</c:v>
                </c:pt>
                <c:pt idx="87">
                  <c:v>48.9</c:v>
                </c:pt>
                <c:pt idx="88">
                  <c:v>48.4</c:v>
                </c:pt>
                <c:pt idx="89">
                  <c:v>46.9</c:v>
                </c:pt>
                <c:pt idx="90">
                  <c:v>47.3</c:v>
                </c:pt>
                <c:pt idx="91">
                  <c:v>47.2</c:v>
                </c:pt>
                <c:pt idx="92">
                  <c:v>47.6</c:v>
                </c:pt>
                <c:pt idx="93">
                  <c:v>47.3</c:v>
                </c:pt>
                <c:pt idx="94">
                  <c:v>47.1</c:v>
                </c:pt>
                <c:pt idx="95">
                  <c:v>48</c:v>
                </c:pt>
                <c:pt idx="96">
                  <c:v>48</c:v>
                </c:pt>
                <c:pt idx="97">
                  <c:v>47.9</c:v>
                </c:pt>
                <c:pt idx="98">
                  <c:v>46</c:v>
                </c:pt>
                <c:pt idx="99">
                  <c:v>46</c:v>
                </c:pt>
                <c:pt idx="100">
                  <c:v>45.1</c:v>
                </c:pt>
                <c:pt idx="101">
                  <c:v>43.5</c:v>
                </c:pt>
                <c:pt idx="102">
                  <c:v>43.4</c:v>
                </c:pt>
                <c:pt idx="103">
                  <c:v>42.9</c:v>
                </c:pt>
                <c:pt idx="104">
                  <c:v>42.3</c:v>
                </c:pt>
                <c:pt idx="105">
                  <c:v>42.6</c:v>
                </c:pt>
                <c:pt idx="106">
                  <c:v>41.8</c:v>
                </c:pt>
                <c:pt idx="107">
                  <c:v>41.9</c:v>
                </c:pt>
                <c:pt idx="108">
                  <c:v>43.1</c:v>
                </c:pt>
                <c:pt idx="109">
                  <c:v>43.3</c:v>
                </c:pt>
                <c:pt idx="110">
                  <c:v>42.9</c:v>
                </c:pt>
                <c:pt idx="111">
                  <c:v>42.6</c:v>
                </c:pt>
                <c:pt idx="112">
                  <c:v>42.9</c:v>
                </c:pt>
                <c:pt idx="113">
                  <c:v>42.8</c:v>
                </c:pt>
                <c:pt idx="114">
                  <c:v>43.7</c:v>
                </c:pt>
                <c:pt idx="115">
                  <c:v>43</c:v>
                </c:pt>
                <c:pt idx="116">
                  <c:v>43.1</c:v>
                </c:pt>
                <c:pt idx="117">
                  <c:v>43.2</c:v>
                </c:pt>
                <c:pt idx="118">
                  <c:v>43.1</c:v>
                </c:pt>
                <c:pt idx="119">
                  <c:v>43</c:v>
                </c:pt>
                <c:pt idx="120">
                  <c:v>42.6</c:v>
                </c:pt>
                <c:pt idx="121">
                  <c:v>42</c:v>
                </c:pt>
                <c:pt idx="122">
                  <c:v>42</c:v>
                </c:pt>
                <c:pt idx="123">
                  <c:v>42.1</c:v>
                </c:pt>
                <c:pt idx="124">
                  <c:v>42</c:v>
                </c:pt>
                <c:pt idx="125">
                  <c:v>42.2</c:v>
                </c:pt>
                <c:pt idx="126">
                  <c:v>41.6</c:v>
                </c:pt>
                <c:pt idx="127">
                  <c:v>41.8</c:v>
                </c:pt>
                <c:pt idx="128">
                  <c:v>41.8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F8-496C-8032-185FDE677F9D}"/>
            </c:ext>
          </c:extLst>
        </c:ser>
        <c:ser>
          <c:idx val="0"/>
          <c:order val="1"/>
          <c:spPr>
            <a:ln w="28575">
              <a:solidFill>
                <a:schemeClr val="accent2"/>
              </a:solidFill>
            </a:ln>
          </c:spPr>
          <c:marker>
            <c:symbol val="none"/>
          </c:marker>
          <c:cat>
            <c:strRef>
              <c:f>'Tables of records'!$P$3:$P$131</c:f>
              <c:strCache>
                <c:ptCount val="129"/>
                <c:pt idx="0">
                  <c:v>2:00:00 AM</c:v>
                </c:pt>
                <c:pt idx="1">
                  <c:v>3:00:00 AM</c:v>
                </c:pt>
                <c:pt idx="2">
                  <c:v>4:00:00 AM</c:v>
                </c:pt>
                <c:pt idx="3">
                  <c:v>5:00:00 AM</c:v>
                </c:pt>
                <c:pt idx="4">
                  <c:v>6:00:00 AM</c:v>
                </c:pt>
                <c:pt idx="5">
                  <c:v>7:00:00 AM</c:v>
                </c:pt>
                <c:pt idx="6">
                  <c:v>8:00:00 AM</c:v>
                </c:pt>
                <c:pt idx="7">
                  <c:v>9:00:00 AM</c:v>
                </c:pt>
                <c:pt idx="8">
                  <c:v>10:00:00 AM</c:v>
                </c:pt>
                <c:pt idx="9">
                  <c:v>11:00:00 AM</c:v>
                </c:pt>
                <c:pt idx="10">
                  <c:v>12:00:00 PM</c:v>
                </c:pt>
                <c:pt idx="11">
                  <c:v>1:00:00 PM</c:v>
                </c:pt>
                <c:pt idx="12">
                  <c:v>2:00:00 PM</c:v>
                </c:pt>
                <c:pt idx="13">
                  <c:v>3:00:00 PM</c:v>
                </c:pt>
                <c:pt idx="14">
                  <c:v>4:00:00 PM</c:v>
                </c:pt>
                <c:pt idx="15">
                  <c:v>5:00:00 PM</c:v>
                </c:pt>
                <c:pt idx="16">
                  <c:v>6:00:00 PM</c:v>
                </c:pt>
                <c:pt idx="17">
                  <c:v>7:00:00 PM</c:v>
                </c:pt>
                <c:pt idx="18">
                  <c:v>8:00:00 PM</c:v>
                </c:pt>
                <c:pt idx="19">
                  <c:v>9:00:00 PM</c:v>
                </c:pt>
                <c:pt idx="20">
                  <c:v>10:00:00 PM</c:v>
                </c:pt>
                <c:pt idx="21">
                  <c:v>11:00:00 PM</c:v>
                </c:pt>
                <c:pt idx="22">
                  <c:v>12:00:00 AM</c:v>
                </c:pt>
                <c:pt idx="23">
                  <c:v>1:00:00 AM</c:v>
                </c:pt>
                <c:pt idx="24">
                  <c:v>2:00:00 AM</c:v>
                </c:pt>
                <c:pt idx="25">
                  <c:v>3:00:00 AM</c:v>
                </c:pt>
                <c:pt idx="26">
                  <c:v>4:00:00 AM</c:v>
                </c:pt>
                <c:pt idx="27">
                  <c:v>5:00:00 AM</c:v>
                </c:pt>
                <c:pt idx="28">
                  <c:v>6:00:00 AM</c:v>
                </c:pt>
                <c:pt idx="29">
                  <c:v>7:00:00 AM</c:v>
                </c:pt>
                <c:pt idx="30">
                  <c:v>8:00:00 AM</c:v>
                </c:pt>
                <c:pt idx="31">
                  <c:v>9:00:00 AM</c:v>
                </c:pt>
                <c:pt idx="32">
                  <c:v>10:00:00 AM</c:v>
                </c:pt>
                <c:pt idx="33">
                  <c:v>11:00:00 AM</c:v>
                </c:pt>
                <c:pt idx="34">
                  <c:v>12:00:00 PM</c:v>
                </c:pt>
                <c:pt idx="35">
                  <c:v>1:00:00 PM</c:v>
                </c:pt>
                <c:pt idx="36">
                  <c:v>2:00:00 PM</c:v>
                </c:pt>
                <c:pt idx="37">
                  <c:v>3:00:00 PM</c:v>
                </c:pt>
                <c:pt idx="38">
                  <c:v>4:00:00 PM</c:v>
                </c:pt>
                <c:pt idx="39">
                  <c:v>5:00:00 PM</c:v>
                </c:pt>
                <c:pt idx="40">
                  <c:v>6:00:00 PM</c:v>
                </c:pt>
                <c:pt idx="41">
                  <c:v>7:00:00 PM</c:v>
                </c:pt>
                <c:pt idx="42">
                  <c:v>8:00:00 PM</c:v>
                </c:pt>
                <c:pt idx="43">
                  <c:v>9:00:00 PM</c:v>
                </c:pt>
                <c:pt idx="44">
                  <c:v>10:00:00 PM</c:v>
                </c:pt>
                <c:pt idx="45">
                  <c:v>11:00:00 PM</c:v>
                </c:pt>
                <c:pt idx="46">
                  <c:v>12:00:00 AM</c:v>
                </c:pt>
                <c:pt idx="47">
                  <c:v>1:00:00 AM</c:v>
                </c:pt>
                <c:pt idx="48">
                  <c:v>2:00:00 AM</c:v>
                </c:pt>
                <c:pt idx="49">
                  <c:v>3:00:00 AM</c:v>
                </c:pt>
                <c:pt idx="50">
                  <c:v>4:00:00 AM</c:v>
                </c:pt>
                <c:pt idx="51">
                  <c:v>5:00:00 AM</c:v>
                </c:pt>
                <c:pt idx="52">
                  <c:v>6:00:00 AM</c:v>
                </c:pt>
                <c:pt idx="53">
                  <c:v>7:00:00 AM</c:v>
                </c:pt>
                <c:pt idx="54">
                  <c:v>8:00:00 AM</c:v>
                </c:pt>
                <c:pt idx="55">
                  <c:v>9:00:00 AM</c:v>
                </c:pt>
                <c:pt idx="56">
                  <c:v>10:00:00 AM</c:v>
                </c:pt>
                <c:pt idx="57">
                  <c:v>11:00:00 AM</c:v>
                </c:pt>
                <c:pt idx="58">
                  <c:v>12:00:00 PM</c:v>
                </c:pt>
                <c:pt idx="59">
                  <c:v>1:00:00 PM</c:v>
                </c:pt>
                <c:pt idx="60">
                  <c:v>2:00:00 PM</c:v>
                </c:pt>
                <c:pt idx="61">
                  <c:v>3:00:00 PM</c:v>
                </c:pt>
                <c:pt idx="62">
                  <c:v>4:00:00 PM</c:v>
                </c:pt>
                <c:pt idx="63">
                  <c:v>5:00:00 PM</c:v>
                </c:pt>
                <c:pt idx="64">
                  <c:v>6:00:00 PM</c:v>
                </c:pt>
                <c:pt idx="65">
                  <c:v>7:00:00 PM</c:v>
                </c:pt>
                <c:pt idx="66">
                  <c:v>8:00:00 PM</c:v>
                </c:pt>
                <c:pt idx="67">
                  <c:v>9:00:00 PM</c:v>
                </c:pt>
                <c:pt idx="68">
                  <c:v>10:00:00 PM</c:v>
                </c:pt>
                <c:pt idx="69">
                  <c:v>11:00:00 PM</c:v>
                </c:pt>
                <c:pt idx="70">
                  <c:v>12:00:00 AM</c:v>
                </c:pt>
                <c:pt idx="71">
                  <c:v>2:00:00 AM</c:v>
                </c:pt>
                <c:pt idx="72">
                  <c:v>3:00:00 AM</c:v>
                </c:pt>
                <c:pt idx="73">
                  <c:v>4:00:00 AM</c:v>
                </c:pt>
                <c:pt idx="74">
                  <c:v>6:00:00 AM</c:v>
                </c:pt>
                <c:pt idx="75">
                  <c:v>8:00:00 AM</c:v>
                </c:pt>
                <c:pt idx="76">
                  <c:v>10:00:00 AM</c:v>
                </c:pt>
                <c:pt idx="77">
                  <c:v>12:00:00 AM</c:v>
                </c:pt>
                <c:pt idx="78">
                  <c:v>2:00:00 PM</c:v>
                </c:pt>
                <c:pt idx="79">
                  <c:v>4:00:00 PM</c:v>
                </c:pt>
                <c:pt idx="80">
                  <c:v>6:00:00 PM</c:v>
                </c:pt>
                <c:pt idx="81">
                  <c:v>8:00:00 PM</c:v>
                </c:pt>
                <c:pt idx="82">
                  <c:v>10:00:00 PM</c:v>
                </c:pt>
                <c:pt idx="83">
                  <c:v>12:00:00 AM</c:v>
                </c:pt>
                <c:pt idx="84">
                  <c:v>2:00:00 AM</c:v>
                </c:pt>
                <c:pt idx="85">
                  <c:v>4:00:00 AM</c:v>
                </c:pt>
                <c:pt idx="86">
                  <c:v>6:00:00 AM</c:v>
                </c:pt>
                <c:pt idx="87">
                  <c:v>8:00:00 AM</c:v>
                </c:pt>
                <c:pt idx="88">
                  <c:v>10:00:00 AM</c:v>
                </c:pt>
                <c:pt idx="89">
                  <c:v>12:00:00 PM</c:v>
                </c:pt>
                <c:pt idx="90">
                  <c:v>2:00:00 PM</c:v>
                </c:pt>
                <c:pt idx="91">
                  <c:v>14:00:00 PM</c:v>
                </c:pt>
                <c:pt idx="92">
                  <c:v>6:00:00 PM</c:v>
                </c:pt>
                <c:pt idx="93">
                  <c:v>8:00:00 PM</c:v>
                </c:pt>
                <c:pt idx="94">
                  <c:v>10:00:00 PM</c:v>
                </c:pt>
                <c:pt idx="95">
                  <c:v>12:00:00 AM</c:v>
                </c:pt>
                <c:pt idx="96">
                  <c:v>2:00:00 AM</c:v>
                </c:pt>
                <c:pt idx="97">
                  <c:v>4:00:00 AM</c:v>
                </c:pt>
                <c:pt idx="98">
                  <c:v>6:00:00 AM</c:v>
                </c:pt>
                <c:pt idx="99">
                  <c:v>10:00:00 AM</c:v>
                </c:pt>
                <c:pt idx="100">
                  <c:v>12:00:00 PM</c:v>
                </c:pt>
                <c:pt idx="101">
                  <c:v>2:00:00 PM</c:v>
                </c:pt>
                <c:pt idx="102">
                  <c:v>4:00:00 PM</c:v>
                </c:pt>
                <c:pt idx="103">
                  <c:v>6:00:00 PM</c:v>
                </c:pt>
                <c:pt idx="104">
                  <c:v>8:00:00 PM</c:v>
                </c:pt>
                <c:pt idx="105">
                  <c:v>10:00:00 PM</c:v>
                </c:pt>
                <c:pt idx="106">
                  <c:v>12:00:00 AM</c:v>
                </c:pt>
                <c:pt idx="107">
                  <c:v>2:00:00 AM</c:v>
                </c:pt>
                <c:pt idx="108">
                  <c:v>4:00:00 AM</c:v>
                </c:pt>
                <c:pt idx="109">
                  <c:v>6:00:00 AM</c:v>
                </c:pt>
                <c:pt idx="110">
                  <c:v>8:00:00 AM</c:v>
                </c:pt>
                <c:pt idx="111">
                  <c:v>10:00:00 AM</c:v>
                </c:pt>
                <c:pt idx="112">
                  <c:v>12:00:00 PM</c:v>
                </c:pt>
                <c:pt idx="113">
                  <c:v>2:00:00 PM</c:v>
                </c:pt>
                <c:pt idx="114">
                  <c:v>4:00:00 PM</c:v>
                </c:pt>
                <c:pt idx="115">
                  <c:v>6:00:00 PM</c:v>
                </c:pt>
                <c:pt idx="116">
                  <c:v>8:00:00 PM</c:v>
                </c:pt>
                <c:pt idx="117">
                  <c:v>10:00:00 PM</c:v>
                </c:pt>
                <c:pt idx="118">
                  <c:v>12:00:00 AM</c:v>
                </c:pt>
                <c:pt idx="119">
                  <c:v>4:00:00 AM</c:v>
                </c:pt>
                <c:pt idx="120">
                  <c:v>8:00:00 AM</c:v>
                </c:pt>
                <c:pt idx="121">
                  <c:v>12:00:00 AM</c:v>
                </c:pt>
                <c:pt idx="122">
                  <c:v>4:00:00 PM</c:v>
                </c:pt>
                <c:pt idx="123">
                  <c:v>8:00:00 PM</c:v>
                </c:pt>
                <c:pt idx="124">
                  <c:v>12:00:00 AM</c:v>
                </c:pt>
                <c:pt idx="125">
                  <c:v>4:00:00 AM</c:v>
                </c:pt>
                <c:pt idx="126">
                  <c:v>8:00:00 AM</c:v>
                </c:pt>
                <c:pt idx="127">
                  <c:v>12:00:00 PM</c:v>
                </c:pt>
                <c:pt idx="128">
                  <c:v>12:00:00 PM</c:v>
                </c:pt>
              </c:strCache>
            </c:strRef>
          </c:cat>
          <c:val>
            <c:numRef>
              <c:f>'Tables of records'!$AC$3:$AC$131</c:f>
              <c:numCache>
                <c:formatCode>General</c:formatCode>
                <c:ptCount val="129"/>
                <c:pt idx="0">
                  <c:v>70</c:v>
                </c:pt>
                <c:pt idx="1">
                  <c:v>70</c:v>
                </c:pt>
                <c:pt idx="2">
                  <c:v>70</c:v>
                </c:pt>
                <c:pt idx="3">
                  <c:v>70</c:v>
                </c:pt>
                <c:pt idx="4">
                  <c:v>70</c:v>
                </c:pt>
                <c:pt idx="5">
                  <c:v>70</c:v>
                </c:pt>
                <c:pt idx="6">
                  <c:v>70</c:v>
                </c:pt>
                <c:pt idx="7">
                  <c:v>70</c:v>
                </c:pt>
                <c:pt idx="8">
                  <c:v>70</c:v>
                </c:pt>
                <c:pt idx="9">
                  <c:v>70</c:v>
                </c:pt>
                <c:pt idx="10">
                  <c:v>70</c:v>
                </c:pt>
                <c:pt idx="11">
                  <c:v>70</c:v>
                </c:pt>
                <c:pt idx="12">
                  <c:v>70</c:v>
                </c:pt>
                <c:pt idx="13">
                  <c:v>70</c:v>
                </c:pt>
                <c:pt idx="14">
                  <c:v>70</c:v>
                </c:pt>
                <c:pt idx="15">
                  <c:v>70</c:v>
                </c:pt>
                <c:pt idx="16">
                  <c:v>70</c:v>
                </c:pt>
                <c:pt idx="17">
                  <c:v>70</c:v>
                </c:pt>
                <c:pt idx="18">
                  <c:v>70</c:v>
                </c:pt>
                <c:pt idx="19">
                  <c:v>70</c:v>
                </c:pt>
                <c:pt idx="20">
                  <c:v>70</c:v>
                </c:pt>
                <c:pt idx="21">
                  <c:v>70</c:v>
                </c:pt>
                <c:pt idx="22">
                  <c:v>70</c:v>
                </c:pt>
                <c:pt idx="23">
                  <c:v>70</c:v>
                </c:pt>
                <c:pt idx="24">
                  <c:v>70</c:v>
                </c:pt>
                <c:pt idx="25">
                  <c:v>70</c:v>
                </c:pt>
                <c:pt idx="26">
                  <c:v>70</c:v>
                </c:pt>
                <c:pt idx="27">
                  <c:v>70</c:v>
                </c:pt>
                <c:pt idx="28">
                  <c:v>70</c:v>
                </c:pt>
                <c:pt idx="29">
                  <c:v>70</c:v>
                </c:pt>
                <c:pt idx="30">
                  <c:v>70</c:v>
                </c:pt>
                <c:pt idx="31">
                  <c:v>70</c:v>
                </c:pt>
                <c:pt idx="32">
                  <c:v>70</c:v>
                </c:pt>
                <c:pt idx="33">
                  <c:v>70</c:v>
                </c:pt>
                <c:pt idx="34">
                  <c:v>70</c:v>
                </c:pt>
                <c:pt idx="35">
                  <c:v>70</c:v>
                </c:pt>
                <c:pt idx="36">
                  <c:v>70</c:v>
                </c:pt>
                <c:pt idx="37">
                  <c:v>70</c:v>
                </c:pt>
                <c:pt idx="38">
                  <c:v>70</c:v>
                </c:pt>
                <c:pt idx="39">
                  <c:v>70</c:v>
                </c:pt>
                <c:pt idx="40">
                  <c:v>70</c:v>
                </c:pt>
                <c:pt idx="41">
                  <c:v>70</c:v>
                </c:pt>
                <c:pt idx="42">
                  <c:v>70</c:v>
                </c:pt>
                <c:pt idx="43">
                  <c:v>70</c:v>
                </c:pt>
                <c:pt idx="44">
                  <c:v>70</c:v>
                </c:pt>
                <c:pt idx="45">
                  <c:v>70</c:v>
                </c:pt>
                <c:pt idx="46">
                  <c:v>70</c:v>
                </c:pt>
                <c:pt idx="47">
                  <c:v>70</c:v>
                </c:pt>
                <c:pt idx="48">
                  <c:v>70</c:v>
                </c:pt>
                <c:pt idx="49">
                  <c:v>70</c:v>
                </c:pt>
                <c:pt idx="50">
                  <c:v>70</c:v>
                </c:pt>
                <c:pt idx="51">
                  <c:v>70</c:v>
                </c:pt>
                <c:pt idx="52">
                  <c:v>70</c:v>
                </c:pt>
                <c:pt idx="53">
                  <c:v>70</c:v>
                </c:pt>
                <c:pt idx="54">
                  <c:v>70</c:v>
                </c:pt>
                <c:pt idx="55">
                  <c:v>70</c:v>
                </c:pt>
                <c:pt idx="56">
                  <c:v>70</c:v>
                </c:pt>
                <c:pt idx="57">
                  <c:v>70</c:v>
                </c:pt>
                <c:pt idx="58">
                  <c:v>70</c:v>
                </c:pt>
                <c:pt idx="59">
                  <c:v>70</c:v>
                </c:pt>
                <c:pt idx="60">
                  <c:v>70</c:v>
                </c:pt>
                <c:pt idx="61">
                  <c:v>70</c:v>
                </c:pt>
                <c:pt idx="62">
                  <c:v>70</c:v>
                </c:pt>
                <c:pt idx="63">
                  <c:v>70</c:v>
                </c:pt>
                <c:pt idx="64">
                  <c:v>70</c:v>
                </c:pt>
                <c:pt idx="65">
                  <c:v>70</c:v>
                </c:pt>
                <c:pt idx="66">
                  <c:v>70</c:v>
                </c:pt>
                <c:pt idx="67">
                  <c:v>70</c:v>
                </c:pt>
                <c:pt idx="68">
                  <c:v>70</c:v>
                </c:pt>
                <c:pt idx="69">
                  <c:v>70</c:v>
                </c:pt>
                <c:pt idx="70">
                  <c:v>70</c:v>
                </c:pt>
                <c:pt idx="71">
                  <c:v>70</c:v>
                </c:pt>
                <c:pt idx="72">
                  <c:v>70</c:v>
                </c:pt>
                <c:pt idx="73">
                  <c:v>70</c:v>
                </c:pt>
                <c:pt idx="74">
                  <c:v>70</c:v>
                </c:pt>
                <c:pt idx="75">
                  <c:v>70</c:v>
                </c:pt>
                <c:pt idx="76">
                  <c:v>70</c:v>
                </c:pt>
                <c:pt idx="77">
                  <c:v>70</c:v>
                </c:pt>
                <c:pt idx="78">
                  <c:v>70</c:v>
                </c:pt>
                <c:pt idx="79">
                  <c:v>70</c:v>
                </c:pt>
                <c:pt idx="80">
                  <c:v>70</c:v>
                </c:pt>
                <c:pt idx="81">
                  <c:v>70</c:v>
                </c:pt>
                <c:pt idx="82">
                  <c:v>70</c:v>
                </c:pt>
                <c:pt idx="83">
                  <c:v>70</c:v>
                </c:pt>
                <c:pt idx="84">
                  <c:v>70</c:v>
                </c:pt>
                <c:pt idx="85">
                  <c:v>70</c:v>
                </c:pt>
                <c:pt idx="86">
                  <c:v>70</c:v>
                </c:pt>
                <c:pt idx="87">
                  <c:v>70</c:v>
                </c:pt>
                <c:pt idx="88">
                  <c:v>70</c:v>
                </c:pt>
                <c:pt idx="89">
                  <c:v>70</c:v>
                </c:pt>
                <c:pt idx="90">
                  <c:v>70</c:v>
                </c:pt>
                <c:pt idx="91">
                  <c:v>70</c:v>
                </c:pt>
                <c:pt idx="92">
                  <c:v>70</c:v>
                </c:pt>
                <c:pt idx="93">
                  <c:v>70</c:v>
                </c:pt>
                <c:pt idx="94">
                  <c:v>70</c:v>
                </c:pt>
                <c:pt idx="95">
                  <c:v>70</c:v>
                </c:pt>
                <c:pt idx="96">
                  <c:v>70</c:v>
                </c:pt>
                <c:pt idx="97">
                  <c:v>70</c:v>
                </c:pt>
                <c:pt idx="98">
                  <c:v>70</c:v>
                </c:pt>
                <c:pt idx="99">
                  <c:v>70</c:v>
                </c:pt>
                <c:pt idx="100">
                  <c:v>70</c:v>
                </c:pt>
                <c:pt idx="101">
                  <c:v>70</c:v>
                </c:pt>
                <c:pt idx="102">
                  <c:v>70</c:v>
                </c:pt>
                <c:pt idx="103">
                  <c:v>70</c:v>
                </c:pt>
                <c:pt idx="104">
                  <c:v>70</c:v>
                </c:pt>
                <c:pt idx="105">
                  <c:v>70</c:v>
                </c:pt>
                <c:pt idx="106">
                  <c:v>70</c:v>
                </c:pt>
                <c:pt idx="107">
                  <c:v>70</c:v>
                </c:pt>
                <c:pt idx="108">
                  <c:v>70</c:v>
                </c:pt>
                <c:pt idx="109">
                  <c:v>70</c:v>
                </c:pt>
                <c:pt idx="110">
                  <c:v>70</c:v>
                </c:pt>
                <c:pt idx="111">
                  <c:v>70</c:v>
                </c:pt>
                <c:pt idx="112">
                  <c:v>70</c:v>
                </c:pt>
                <c:pt idx="113">
                  <c:v>70</c:v>
                </c:pt>
                <c:pt idx="114">
                  <c:v>70</c:v>
                </c:pt>
                <c:pt idx="115">
                  <c:v>70</c:v>
                </c:pt>
                <c:pt idx="116">
                  <c:v>70</c:v>
                </c:pt>
                <c:pt idx="117">
                  <c:v>70</c:v>
                </c:pt>
                <c:pt idx="118">
                  <c:v>70</c:v>
                </c:pt>
                <c:pt idx="119">
                  <c:v>70</c:v>
                </c:pt>
                <c:pt idx="120">
                  <c:v>70</c:v>
                </c:pt>
                <c:pt idx="121">
                  <c:v>70</c:v>
                </c:pt>
                <c:pt idx="122">
                  <c:v>70</c:v>
                </c:pt>
                <c:pt idx="123">
                  <c:v>70</c:v>
                </c:pt>
                <c:pt idx="124">
                  <c:v>70</c:v>
                </c:pt>
                <c:pt idx="125">
                  <c:v>70</c:v>
                </c:pt>
                <c:pt idx="126">
                  <c:v>70</c:v>
                </c:pt>
                <c:pt idx="127">
                  <c:v>70</c:v>
                </c:pt>
                <c:pt idx="128">
                  <c:v>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1F8-496C-8032-185FDE677F9D}"/>
            </c:ext>
          </c:extLst>
        </c:ser>
        <c:ser>
          <c:idx val="2"/>
          <c:order val="2"/>
          <c:spPr>
            <a:ln w="28575"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'Tables of records'!$P$3:$P$131</c:f>
              <c:strCache>
                <c:ptCount val="129"/>
                <c:pt idx="0">
                  <c:v>2:00:00 AM</c:v>
                </c:pt>
                <c:pt idx="1">
                  <c:v>3:00:00 AM</c:v>
                </c:pt>
                <c:pt idx="2">
                  <c:v>4:00:00 AM</c:v>
                </c:pt>
                <c:pt idx="3">
                  <c:v>5:00:00 AM</c:v>
                </c:pt>
                <c:pt idx="4">
                  <c:v>6:00:00 AM</c:v>
                </c:pt>
                <c:pt idx="5">
                  <c:v>7:00:00 AM</c:v>
                </c:pt>
                <c:pt idx="6">
                  <c:v>8:00:00 AM</c:v>
                </c:pt>
                <c:pt idx="7">
                  <c:v>9:00:00 AM</c:v>
                </c:pt>
                <c:pt idx="8">
                  <c:v>10:00:00 AM</c:v>
                </c:pt>
                <c:pt idx="9">
                  <c:v>11:00:00 AM</c:v>
                </c:pt>
                <c:pt idx="10">
                  <c:v>12:00:00 PM</c:v>
                </c:pt>
                <c:pt idx="11">
                  <c:v>1:00:00 PM</c:v>
                </c:pt>
                <c:pt idx="12">
                  <c:v>2:00:00 PM</c:v>
                </c:pt>
                <c:pt idx="13">
                  <c:v>3:00:00 PM</c:v>
                </c:pt>
                <c:pt idx="14">
                  <c:v>4:00:00 PM</c:v>
                </c:pt>
                <c:pt idx="15">
                  <c:v>5:00:00 PM</c:v>
                </c:pt>
                <c:pt idx="16">
                  <c:v>6:00:00 PM</c:v>
                </c:pt>
                <c:pt idx="17">
                  <c:v>7:00:00 PM</c:v>
                </c:pt>
                <c:pt idx="18">
                  <c:v>8:00:00 PM</c:v>
                </c:pt>
                <c:pt idx="19">
                  <c:v>9:00:00 PM</c:v>
                </c:pt>
                <c:pt idx="20">
                  <c:v>10:00:00 PM</c:v>
                </c:pt>
                <c:pt idx="21">
                  <c:v>11:00:00 PM</c:v>
                </c:pt>
                <c:pt idx="22">
                  <c:v>12:00:00 AM</c:v>
                </c:pt>
                <c:pt idx="23">
                  <c:v>1:00:00 AM</c:v>
                </c:pt>
                <c:pt idx="24">
                  <c:v>2:00:00 AM</c:v>
                </c:pt>
                <c:pt idx="25">
                  <c:v>3:00:00 AM</c:v>
                </c:pt>
                <c:pt idx="26">
                  <c:v>4:00:00 AM</c:v>
                </c:pt>
                <c:pt idx="27">
                  <c:v>5:00:00 AM</c:v>
                </c:pt>
                <c:pt idx="28">
                  <c:v>6:00:00 AM</c:v>
                </c:pt>
                <c:pt idx="29">
                  <c:v>7:00:00 AM</c:v>
                </c:pt>
                <c:pt idx="30">
                  <c:v>8:00:00 AM</c:v>
                </c:pt>
                <c:pt idx="31">
                  <c:v>9:00:00 AM</c:v>
                </c:pt>
                <c:pt idx="32">
                  <c:v>10:00:00 AM</c:v>
                </c:pt>
                <c:pt idx="33">
                  <c:v>11:00:00 AM</c:v>
                </c:pt>
                <c:pt idx="34">
                  <c:v>12:00:00 PM</c:v>
                </c:pt>
                <c:pt idx="35">
                  <c:v>1:00:00 PM</c:v>
                </c:pt>
                <c:pt idx="36">
                  <c:v>2:00:00 PM</c:v>
                </c:pt>
                <c:pt idx="37">
                  <c:v>3:00:00 PM</c:v>
                </c:pt>
                <c:pt idx="38">
                  <c:v>4:00:00 PM</c:v>
                </c:pt>
                <c:pt idx="39">
                  <c:v>5:00:00 PM</c:v>
                </c:pt>
                <c:pt idx="40">
                  <c:v>6:00:00 PM</c:v>
                </c:pt>
                <c:pt idx="41">
                  <c:v>7:00:00 PM</c:v>
                </c:pt>
                <c:pt idx="42">
                  <c:v>8:00:00 PM</c:v>
                </c:pt>
                <c:pt idx="43">
                  <c:v>9:00:00 PM</c:v>
                </c:pt>
                <c:pt idx="44">
                  <c:v>10:00:00 PM</c:v>
                </c:pt>
                <c:pt idx="45">
                  <c:v>11:00:00 PM</c:v>
                </c:pt>
                <c:pt idx="46">
                  <c:v>12:00:00 AM</c:v>
                </c:pt>
                <c:pt idx="47">
                  <c:v>1:00:00 AM</c:v>
                </c:pt>
                <c:pt idx="48">
                  <c:v>2:00:00 AM</c:v>
                </c:pt>
                <c:pt idx="49">
                  <c:v>3:00:00 AM</c:v>
                </c:pt>
                <c:pt idx="50">
                  <c:v>4:00:00 AM</c:v>
                </c:pt>
                <c:pt idx="51">
                  <c:v>5:00:00 AM</c:v>
                </c:pt>
                <c:pt idx="52">
                  <c:v>6:00:00 AM</c:v>
                </c:pt>
                <c:pt idx="53">
                  <c:v>7:00:00 AM</c:v>
                </c:pt>
                <c:pt idx="54">
                  <c:v>8:00:00 AM</c:v>
                </c:pt>
                <c:pt idx="55">
                  <c:v>9:00:00 AM</c:v>
                </c:pt>
                <c:pt idx="56">
                  <c:v>10:00:00 AM</c:v>
                </c:pt>
                <c:pt idx="57">
                  <c:v>11:00:00 AM</c:v>
                </c:pt>
                <c:pt idx="58">
                  <c:v>12:00:00 PM</c:v>
                </c:pt>
                <c:pt idx="59">
                  <c:v>1:00:00 PM</c:v>
                </c:pt>
                <c:pt idx="60">
                  <c:v>2:00:00 PM</c:v>
                </c:pt>
                <c:pt idx="61">
                  <c:v>3:00:00 PM</c:v>
                </c:pt>
                <c:pt idx="62">
                  <c:v>4:00:00 PM</c:v>
                </c:pt>
                <c:pt idx="63">
                  <c:v>5:00:00 PM</c:v>
                </c:pt>
                <c:pt idx="64">
                  <c:v>6:00:00 PM</c:v>
                </c:pt>
                <c:pt idx="65">
                  <c:v>7:00:00 PM</c:v>
                </c:pt>
                <c:pt idx="66">
                  <c:v>8:00:00 PM</c:v>
                </c:pt>
                <c:pt idx="67">
                  <c:v>9:00:00 PM</c:v>
                </c:pt>
                <c:pt idx="68">
                  <c:v>10:00:00 PM</c:v>
                </c:pt>
                <c:pt idx="69">
                  <c:v>11:00:00 PM</c:v>
                </c:pt>
                <c:pt idx="70">
                  <c:v>12:00:00 AM</c:v>
                </c:pt>
                <c:pt idx="71">
                  <c:v>2:00:00 AM</c:v>
                </c:pt>
                <c:pt idx="72">
                  <c:v>3:00:00 AM</c:v>
                </c:pt>
                <c:pt idx="73">
                  <c:v>4:00:00 AM</c:v>
                </c:pt>
                <c:pt idx="74">
                  <c:v>6:00:00 AM</c:v>
                </c:pt>
                <c:pt idx="75">
                  <c:v>8:00:00 AM</c:v>
                </c:pt>
                <c:pt idx="76">
                  <c:v>10:00:00 AM</c:v>
                </c:pt>
                <c:pt idx="77">
                  <c:v>12:00:00 AM</c:v>
                </c:pt>
                <c:pt idx="78">
                  <c:v>2:00:00 PM</c:v>
                </c:pt>
                <c:pt idx="79">
                  <c:v>4:00:00 PM</c:v>
                </c:pt>
                <c:pt idx="80">
                  <c:v>6:00:00 PM</c:v>
                </c:pt>
                <c:pt idx="81">
                  <c:v>8:00:00 PM</c:v>
                </c:pt>
                <c:pt idx="82">
                  <c:v>10:00:00 PM</c:v>
                </c:pt>
                <c:pt idx="83">
                  <c:v>12:00:00 AM</c:v>
                </c:pt>
                <c:pt idx="84">
                  <c:v>2:00:00 AM</c:v>
                </c:pt>
                <c:pt idx="85">
                  <c:v>4:00:00 AM</c:v>
                </c:pt>
                <c:pt idx="86">
                  <c:v>6:00:00 AM</c:v>
                </c:pt>
                <c:pt idx="87">
                  <c:v>8:00:00 AM</c:v>
                </c:pt>
                <c:pt idx="88">
                  <c:v>10:00:00 AM</c:v>
                </c:pt>
                <c:pt idx="89">
                  <c:v>12:00:00 PM</c:v>
                </c:pt>
                <c:pt idx="90">
                  <c:v>2:00:00 PM</c:v>
                </c:pt>
                <c:pt idx="91">
                  <c:v>14:00:00 PM</c:v>
                </c:pt>
                <c:pt idx="92">
                  <c:v>6:00:00 PM</c:v>
                </c:pt>
                <c:pt idx="93">
                  <c:v>8:00:00 PM</c:v>
                </c:pt>
                <c:pt idx="94">
                  <c:v>10:00:00 PM</c:v>
                </c:pt>
                <c:pt idx="95">
                  <c:v>12:00:00 AM</c:v>
                </c:pt>
                <c:pt idx="96">
                  <c:v>2:00:00 AM</c:v>
                </c:pt>
                <c:pt idx="97">
                  <c:v>4:00:00 AM</c:v>
                </c:pt>
                <c:pt idx="98">
                  <c:v>6:00:00 AM</c:v>
                </c:pt>
                <c:pt idx="99">
                  <c:v>10:00:00 AM</c:v>
                </c:pt>
                <c:pt idx="100">
                  <c:v>12:00:00 PM</c:v>
                </c:pt>
                <c:pt idx="101">
                  <c:v>2:00:00 PM</c:v>
                </c:pt>
                <c:pt idx="102">
                  <c:v>4:00:00 PM</c:v>
                </c:pt>
                <c:pt idx="103">
                  <c:v>6:00:00 PM</c:v>
                </c:pt>
                <c:pt idx="104">
                  <c:v>8:00:00 PM</c:v>
                </c:pt>
                <c:pt idx="105">
                  <c:v>10:00:00 PM</c:v>
                </c:pt>
                <c:pt idx="106">
                  <c:v>12:00:00 AM</c:v>
                </c:pt>
                <c:pt idx="107">
                  <c:v>2:00:00 AM</c:v>
                </c:pt>
                <c:pt idx="108">
                  <c:v>4:00:00 AM</c:v>
                </c:pt>
                <c:pt idx="109">
                  <c:v>6:00:00 AM</c:v>
                </c:pt>
                <c:pt idx="110">
                  <c:v>8:00:00 AM</c:v>
                </c:pt>
                <c:pt idx="111">
                  <c:v>10:00:00 AM</c:v>
                </c:pt>
                <c:pt idx="112">
                  <c:v>12:00:00 PM</c:v>
                </c:pt>
                <c:pt idx="113">
                  <c:v>2:00:00 PM</c:v>
                </c:pt>
                <c:pt idx="114">
                  <c:v>4:00:00 PM</c:v>
                </c:pt>
                <c:pt idx="115">
                  <c:v>6:00:00 PM</c:v>
                </c:pt>
                <c:pt idx="116">
                  <c:v>8:00:00 PM</c:v>
                </c:pt>
                <c:pt idx="117">
                  <c:v>10:00:00 PM</c:v>
                </c:pt>
                <c:pt idx="118">
                  <c:v>12:00:00 AM</c:v>
                </c:pt>
                <c:pt idx="119">
                  <c:v>4:00:00 AM</c:v>
                </c:pt>
                <c:pt idx="120">
                  <c:v>8:00:00 AM</c:v>
                </c:pt>
                <c:pt idx="121">
                  <c:v>12:00:00 AM</c:v>
                </c:pt>
                <c:pt idx="122">
                  <c:v>4:00:00 PM</c:v>
                </c:pt>
                <c:pt idx="123">
                  <c:v>8:00:00 PM</c:v>
                </c:pt>
                <c:pt idx="124">
                  <c:v>12:00:00 AM</c:v>
                </c:pt>
                <c:pt idx="125">
                  <c:v>4:00:00 AM</c:v>
                </c:pt>
                <c:pt idx="126">
                  <c:v>8:00:00 AM</c:v>
                </c:pt>
                <c:pt idx="127">
                  <c:v>12:00:00 PM</c:v>
                </c:pt>
                <c:pt idx="128">
                  <c:v>12:00:00 PM</c:v>
                </c:pt>
              </c:strCache>
            </c:strRef>
          </c:cat>
          <c:val>
            <c:numRef>
              <c:f>'Tables of records'!$AD$3:$AD$131</c:f>
              <c:numCache>
                <c:formatCode>General</c:formatCode>
                <c:ptCount val="129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  <c:pt idx="9">
                  <c:v>100</c:v>
                </c:pt>
                <c:pt idx="10">
                  <c:v>100</c:v>
                </c:pt>
                <c:pt idx="11">
                  <c:v>100</c:v>
                </c:pt>
                <c:pt idx="12">
                  <c:v>100</c:v>
                </c:pt>
                <c:pt idx="13">
                  <c:v>100</c:v>
                </c:pt>
                <c:pt idx="14">
                  <c:v>100</c:v>
                </c:pt>
                <c:pt idx="15">
                  <c:v>100</c:v>
                </c:pt>
                <c:pt idx="16">
                  <c:v>100</c:v>
                </c:pt>
                <c:pt idx="17">
                  <c:v>100</c:v>
                </c:pt>
                <c:pt idx="18">
                  <c:v>100</c:v>
                </c:pt>
                <c:pt idx="19">
                  <c:v>100</c:v>
                </c:pt>
                <c:pt idx="20">
                  <c:v>100</c:v>
                </c:pt>
                <c:pt idx="21">
                  <c:v>100</c:v>
                </c:pt>
                <c:pt idx="22">
                  <c:v>100</c:v>
                </c:pt>
                <c:pt idx="23">
                  <c:v>100</c:v>
                </c:pt>
                <c:pt idx="24">
                  <c:v>100</c:v>
                </c:pt>
                <c:pt idx="25">
                  <c:v>100</c:v>
                </c:pt>
                <c:pt idx="26">
                  <c:v>100</c:v>
                </c:pt>
                <c:pt idx="27">
                  <c:v>100</c:v>
                </c:pt>
                <c:pt idx="28">
                  <c:v>100</c:v>
                </c:pt>
                <c:pt idx="29">
                  <c:v>100</c:v>
                </c:pt>
                <c:pt idx="30">
                  <c:v>100</c:v>
                </c:pt>
                <c:pt idx="31">
                  <c:v>100</c:v>
                </c:pt>
                <c:pt idx="32">
                  <c:v>100</c:v>
                </c:pt>
                <c:pt idx="33">
                  <c:v>100</c:v>
                </c:pt>
                <c:pt idx="34">
                  <c:v>100</c:v>
                </c:pt>
                <c:pt idx="35">
                  <c:v>100</c:v>
                </c:pt>
                <c:pt idx="36">
                  <c:v>100</c:v>
                </c:pt>
                <c:pt idx="37">
                  <c:v>100</c:v>
                </c:pt>
                <c:pt idx="38">
                  <c:v>100</c:v>
                </c:pt>
                <c:pt idx="39">
                  <c:v>100</c:v>
                </c:pt>
                <c:pt idx="40">
                  <c:v>100</c:v>
                </c:pt>
                <c:pt idx="41">
                  <c:v>100</c:v>
                </c:pt>
                <c:pt idx="42">
                  <c:v>100</c:v>
                </c:pt>
                <c:pt idx="43">
                  <c:v>100</c:v>
                </c:pt>
                <c:pt idx="44">
                  <c:v>100</c:v>
                </c:pt>
                <c:pt idx="45">
                  <c:v>100</c:v>
                </c:pt>
                <c:pt idx="46">
                  <c:v>100</c:v>
                </c:pt>
                <c:pt idx="47">
                  <c:v>100</c:v>
                </c:pt>
                <c:pt idx="48">
                  <c:v>100</c:v>
                </c:pt>
                <c:pt idx="49">
                  <c:v>100</c:v>
                </c:pt>
                <c:pt idx="50">
                  <c:v>100</c:v>
                </c:pt>
                <c:pt idx="51">
                  <c:v>100</c:v>
                </c:pt>
                <c:pt idx="52">
                  <c:v>100</c:v>
                </c:pt>
                <c:pt idx="53">
                  <c:v>100</c:v>
                </c:pt>
                <c:pt idx="54">
                  <c:v>100</c:v>
                </c:pt>
                <c:pt idx="55">
                  <c:v>100</c:v>
                </c:pt>
                <c:pt idx="56">
                  <c:v>100</c:v>
                </c:pt>
                <c:pt idx="57">
                  <c:v>100</c:v>
                </c:pt>
                <c:pt idx="58">
                  <c:v>100</c:v>
                </c:pt>
                <c:pt idx="59">
                  <c:v>100</c:v>
                </c:pt>
                <c:pt idx="60">
                  <c:v>100</c:v>
                </c:pt>
                <c:pt idx="61">
                  <c:v>100</c:v>
                </c:pt>
                <c:pt idx="62">
                  <c:v>100</c:v>
                </c:pt>
                <c:pt idx="63">
                  <c:v>100</c:v>
                </c:pt>
                <c:pt idx="64">
                  <c:v>100</c:v>
                </c:pt>
                <c:pt idx="65">
                  <c:v>100</c:v>
                </c:pt>
                <c:pt idx="66">
                  <c:v>100</c:v>
                </c:pt>
                <c:pt idx="67">
                  <c:v>100</c:v>
                </c:pt>
                <c:pt idx="68">
                  <c:v>100</c:v>
                </c:pt>
                <c:pt idx="69">
                  <c:v>100</c:v>
                </c:pt>
                <c:pt idx="70">
                  <c:v>100</c:v>
                </c:pt>
                <c:pt idx="71">
                  <c:v>100</c:v>
                </c:pt>
                <c:pt idx="72">
                  <c:v>100</c:v>
                </c:pt>
                <c:pt idx="73">
                  <c:v>100</c:v>
                </c:pt>
                <c:pt idx="74">
                  <c:v>100</c:v>
                </c:pt>
                <c:pt idx="75">
                  <c:v>100</c:v>
                </c:pt>
                <c:pt idx="76">
                  <c:v>100</c:v>
                </c:pt>
                <c:pt idx="77">
                  <c:v>100</c:v>
                </c:pt>
                <c:pt idx="78">
                  <c:v>100</c:v>
                </c:pt>
                <c:pt idx="79">
                  <c:v>100</c:v>
                </c:pt>
                <c:pt idx="80">
                  <c:v>100</c:v>
                </c:pt>
                <c:pt idx="81">
                  <c:v>100</c:v>
                </c:pt>
                <c:pt idx="82">
                  <c:v>100</c:v>
                </c:pt>
                <c:pt idx="83">
                  <c:v>100</c:v>
                </c:pt>
                <c:pt idx="84">
                  <c:v>100</c:v>
                </c:pt>
                <c:pt idx="85">
                  <c:v>100</c:v>
                </c:pt>
                <c:pt idx="86">
                  <c:v>100</c:v>
                </c:pt>
                <c:pt idx="87">
                  <c:v>100</c:v>
                </c:pt>
                <c:pt idx="88">
                  <c:v>100</c:v>
                </c:pt>
                <c:pt idx="89">
                  <c:v>100</c:v>
                </c:pt>
                <c:pt idx="90">
                  <c:v>100</c:v>
                </c:pt>
                <c:pt idx="91">
                  <c:v>100</c:v>
                </c:pt>
                <c:pt idx="92">
                  <c:v>100</c:v>
                </c:pt>
                <c:pt idx="93">
                  <c:v>100</c:v>
                </c:pt>
                <c:pt idx="94">
                  <c:v>100</c:v>
                </c:pt>
                <c:pt idx="95">
                  <c:v>100</c:v>
                </c:pt>
                <c:pt idx="96">
                  <c:v>100</c:v>
                </c:pt>
                <c:pt idx="97">
                  <c:v>100</c:v>
                </c:pt>
                <c:pt idx="98">
                  <c:v>100</c:v>
                </c:pt>
                <c:pt idx="99">
                  <c:v>100</c:v>
                </c:pt>
                <c:pt idx="100">
                  <c:v>100</c:v>
                </c:pt>
                <c:pt idx="101">
                  <c:v>100</c:v>
                </c:pt>
                <c:pt idx="102">
                  <c:v>100</c:v>
                </c:pt>
                <c:pt idx="103">
                  <c:v>100</c:v>
                </c:pt>
                <c:pt idx="104">
                  <c:v>100</c:v>
                </c:pt>
                <c:pt idx="105">
                  <c:v>100</c:v>
                </c:pt>
                <c:pt idx="106">
                  <c:v>100</c:v>
                </c:pt>
                <c:pt idx="107">
                  <c:v>100</c:v>
                </c:pt>
                <c:pt idx="108">
                  <c:v>100</c:v>
                </c:pt>
                <c:pt idx="109">
                  <c:v>100</c:v>
                </c:pt>
                <c:pt idx="110">
                  <c:v>100</c:v>
                </c:pt>
                <c:pt idx="111">
                  <c:v>100</c:v>
                </c:pt>
                <c:pt idx="112">
                  <c:v>100</c:v>
                </c:pt>
                <c:pt idx="113">
                  <c:v>100</c:v>
                </c:pt>
                <c:pt idx="114">
                  <c:v>100</c:v>
                </c:pt>
                <c:pt idx="115">
                  <c:v>100</c:v>
                </c:pt>
                <c:pt idx="116">
                  <c:v>100</c:v>
                </c:pt>
                <c:pt idx="117">
                  <c:v>100</c:v>
                </c:pt>
                <c:pt idx="118">
                  <c:v>100</c:v>
                </c:pt>
                <c:pt idx="119">
                  <c:v>100</c:v>
                </c:pt>
                <c:pt idx="120">
                  <c:v>100</c:v>
                </c:pt>
                <c:pt idx="121">
                  <c:v>100</c:v>
                </c:pt>
                <c:pt idx="122">
                  <c:v>100</c:v>
                </c:pt>
                <c:pt idx="123">
                  <c:v>100</c:v>
                </c:pt>
                <c:pt idx="124">
                  <c:v>100</c:v>
                </c:pt>
                <c:pt idx="125">
                  <c:v>100</c:v>
                </c:pt>
                <c:pt idx="126">
                  <c:v>100</c:v>
                </c:pt>
                <c:pt idx="127">
                  <c:v>100</c:v>
                </c:pt>
                <c:pt idx="128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1F8-496C-8032-185FDE677F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21802224"/>
        <c:axId val="1421807632"/>
      </c:lineChart>
      <c:catAx>
        <c:axId val="14218022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21807632"/>
        <c:crosses val="autoZero"/>
        <c:auto val="1"/>
        <c:lblAlgn val="ctr"/>
        <c:lblOffset val="100"/>
        <c:noMultiLvlLbl val="0"/>
      </c:catAx>
      <c:valAx>
        <c:axId val="1421807632"/>
        <c:scaling>
          <c:orientation val="minMax"/>
          <c:max val="1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21802224"/>
        <c:crosses val="autoZero"/>
        <c:crossBetween val="between"/>
      </c:valAx>
    </c:plotArea>
    <c:plotVisOnly val="1"/>
    <c:dispBlanksAs val="gap"/>
    <c:showDLblsOverMax val="0"/>
    <c:extLst/>
  </c:chart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Middle-2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'Tables of records'!$P$3:$P$131</c:f>
              <c:strCache>
                <c:ptCount val="129"/>
                <c:pt idx="0">
                  <c:v>2:00:00 AM</c:v>
                </c:pt>
                <c:pt idx="1">
                  <c:v>3:00:00 AM</c:v>
                </c:pt>
                <c:pt idx="2">
                  <c:v>4:00:00 AM</c:v>
                </c:pt>
                <c:pt idx="3">
                  <c:v>5:00:00 AM</c:v>
                </c:pt>
                <c:pt idx="4">
                  <c:v>6:00:00 AM</c:v>
                </c:pt>
                <c:pt idx="5">
                  <c:v>7:00:00 AM</c:v>
                </c:pt>
                <c:pt idx="6">
                  <c:v>8:00:00 AM</c:v>
                </c:pt>
                <c:pt idx="7">
                  <c:v>9:00:00 AM</c:v>
                </c:pt>
                <c:pt idx="8">
                  <c:v>10:00:00 AM</c:v>
                </c:pt>
                <c:pt idx="9">
                  <c:v>11:00:00 AM</c:v>
                </c:pt>
                <c:pt idx="10">
                  <c:v>12:00:00 PM</c:v>
                </c:pt>
                <c:pt idx="11">
                  <c:v>1:00:00 PM</c:v>
                </c:pt>
                <c:pt idx="12">
                  <c:v>2:00:00 PM</c:v>
                </c:pt>
                <c:pt idx="13">
                  <c:v>3:00:00 PM</c:v>
                </c:pt>
                <c:pt idx="14">
                  <c:v>4:00:00 PM</c:v>
                </c:pt>
                <c:pt idx="15">
                  <c:v>5:00:00 PM</c:v>
                </c:pt>
                <c:pt idx="16">
                  <c:v>6:00:00 PM</c:v>
                </c:pt>
                <c:pt idx="17">
                  <c:v>7:00:00 PM</c:v>
                </c:pt>
                <c:pt idx="18">
                  <c:v>8:00:00 PM</c:v>
                </c:pt>
                <c:pt idx="19">
                  <c:v>9:00:00 PM</c:v>
                </c:pt>
                <c:pt idx="20">
                  <c:v>10:00:00 PM</c:v>
                </c:pt>
                <c:pt idx="21">
                  <c:v>11:00:00 PM</c:v>
                </c:pt>
                <c:pt idx="22">
                  <c:v>12:00:00 AM</c:v>
                </c:pt>
                <c:pt idx="23">
                  <c:v>1:00:00 AM</c:v>
                </c:pt>
                <c:pt idx="24">
                  <c:v>2:00:00 AM</c:v>
                </c:pt>
                <c:pt idx="25">
                  <c:v>3:00:00 AM</c:v>
                </c:pt>
                <c:pt idx="26">
                  <c:v>4:00:00 AM</c:v>
                </c:pt>
                <c:pt idx="27">
                  <c:v>5:00:00 AM</c:v>
                </c:pt>
                <c:pt idx="28">
                  <c:v>6:00:00 AM</c:v>
                </c:pt>
                <c:pt idx="29">
                  <c:v>7:00:00 AM</c:v>
                </c:pt>
                <c:pt idx="30">
                  <c:v>8:00:00 AM</c:v>
                </c:pt>
                <c:pt idx="31">
                  <c:v>9:00:00 AM</c:v>
                </c:pt>
                <c:pt idx="32">
                  <c:v>10:00:00 AM</c:v>
                </c:pt>
                <c:pt idx="33">
                  <c:v>11:00:00 AM</c:v>
                </c:pt>
                <c:pt idx="34">
                  <c:v>12:00:00 PM</c:v>
                </c:pt>
                <c:pt idx="35">
                  <c:v>1:00:00 PM</c:v>
                </c:pt>
                <c:pt idx="36">
                  <c:v>2:00:00 PM</c:v>
                </c:pt>
                <c:pt idx="37">
                  <c:v>3:00:00 PM</c:v>
                </c:pt>
                <c:pt idx="38">
                  <c:v>4:00:00 PM</c:v>
                </c:pt>
                <c:pt idx="39">
                  <c:v>5:00:00 PM</c:v>
                </c:pt>
                <c:pt idx="40">
                  <c:v>6:00:00 PM</c:v>
                </c:pt>
                <c:pt idx="41">
                  <c:v>7:00:00 PM</c:v>
                </c:pt>
                <c:pt idx="42">
                  <c:v>8:00:00 PM</c:v>
                </c:pt>
                <c:pt idx="43">
                  <c:v>9:00:00 PM</c:v>
                </c:pt>
                <c:pt idx="44">
                  <c:v>10:00:00 PM</c:v>
                </c:pt>
                <c:pt idx="45">
                  <c:v>11:00:00 PM</c:v>
                </c:pt>
                <c:pt idx="46">
                  <c:v>12:00:00 AM</c:v>
                </c:pt>
                <c:pt idx="47">
                  <c:v>1:00:00 AM</c:v>
                </c:pt>
                <c:pt idx="48">
                  <c:v>2:00:00 AM</c:v>
                </c:pt>
                <c:pt idx="49">
                  <c:v>3:00:00 AM</c:v>
                </c:pt>
                <c:pt idx="50">
                  <c:v>4:00:00 AM</c:v>
                </c:pt>
                <c:pt idx="51">
                  <c:v>5:00:00 AM</c:v>
                </c:pt>
                <c:pt idx="52">
                  <c:v>6:00:00 AM</c:v>
                </c:pt>
                <c:pt idx="53">
                  <c:v>7:00:00 AM</c:v>
                </c:pt>
                <c:pt idx="54">
                  <c:v>8:00:00 AM</c:v>
                </c:pt>
                <c:pt idx="55">
                  <c:v>9:00:00 AM</c:v>
                </c:pt>
                <c:pt idx="56">
                  <c:v>10:00:00 AM</c:v>
                </c:pt>
                <c:pt idx="57">
                  <c:v>11:00:00 AM</c:v>
                </c:pt>
                <c:pt idx="58">
                  <c:v>12:00:00 PM</c:v>
                </c:pt>
                <c:pt idx="59">
                  <c:v>1:00:00 PM</c:v>
                </c:pt>
                <c:pt idx="60">
                  <c:v>2:00:00 PM</c:v>
                </c:pt>
                <c:pt idx="61">
                  <c:v>3:00:00 PM</c:v>
                </c:pt>
                <c:pt idx="62">
                  <c:v>4:00:00 PM</c:v>
                </c:pt>
                <c:pt idx="63">
                  <c:v>5:00:00 PM</c:v>
                </c:pt>
                <c:pt idx="64">
                  <c:v>6:00:00 PM</c:v>
                </c:pt>
                <c:pt idx="65">
                  <c:v>7:00:00 PM</c:v>
                </c:pt>
                <c:pt idx="66">
                  <c:v>8:00:00 PM</c:v>
                </c:pt>
                <c:pt idx="67">
                  <c:v>9:00:00 PM</c:v>
                </c:pt>
                <c:pt idx="68">
                  <c:v>10:00:00 PM</c:v>
                </c:pt>
                <c:pt idx="69">
                  <c:v>11:00:00 PM</c:v>
                </c:pt>
                <c:pt idx="70">
                  <c:v>12:00:00 AM</c:v>
                </c:pt>
                <c:pt idx="71">
                  <c:v>2:00:00 AM</c:v>
                </c:pt>
                <c:pt idx="72">
                  <c:v>3:00:00 AM</c:v>
                </c:pt>
                <c:pt idx="73">
                  <c:v>4:00:00 AM</c:v>
                </c:pt>
                <c:pt idx="74">
                  <c:v>6:00:00 AM</c:v>
                </c:pt>
                <c:pt idx="75">
                  <c:v>8:00:00 AM</c:v>
                </c:pt>
                <c:pt idx="76">
                  <c:v>10:00:00 AM</c:v>
                </c:pt>
                <c:pt idx="77">
                  <c:v>12:00:00 AM</c:v>
                </c:pt>
                <c:pt idx="78">
                  <c:v>2:00:00 PM</c:v>
                </c:pt>
                <c:pt idx="79">
                  <c:v>4:00:00 PM</c:v>
                </c:pt>
                <c:pt idx="80">
                  <c:v>6:00:00 PM</c:v>
                </c:pt>
                <c:pt idx="81">
                  <c:v>8:00:00 PM</c:v>
                </c:pt>
                <c:pt idx="82">
                  <c:v>10:00:00 PM</c:v>
                </c:pt>
                <c:pt idx="83">
                  <c:v>12:00:00 AM</c:v>
                </c:pt>
                <c:pt idx="84">
                  <c:v>2:00:00 AM</c:v>
                </c:pt>
                <c:pt idx="85">
                  <c:v>4:00:00 AM</c:v>
                </c:pt>
                <c:pt idx="86">
                  <c:v>6:00:00 AM</c:v>
                </c:pt>
                <c:pt idx="87">
                  <c:v>8:00:00 AM</c:v>
                </c:pt>
                <c:pt idx="88">
                  <c:v>10:00:00 AM</c:v>
                </c:pt>
                <c:pt idx="89">
                  <c:v>12:00:00 PM</c:v>
                </c:pt>
                <c:pt idx="90">
                  <c:v>2:00:00 PM</c:v>
                </c:pt>
                <c:pt idx="91">
                  <c:v>14:00:00 PM</c:v>
                </c:pt>
                <c:pt idx="92">
                  <c:v>6:00:00 PM</c:v>
                </c:pt>
                <c:pt idx="93">
                  <c:v>8:00:00 PM</c:v>
                </c:pt>
                <c:pt idx="94">
                  <c:v>10:00:00 PM</c:v>
                </c:pt>
                <c:pt idx="95">
                  <c:v>12:00:00 AM</c:v>
                </c:pt>
                <c:pt idx="96">
                  <c:v>2:00:00 AM</c:v>
                </c:pt>
                <c:pt idx="97">
                  <c:v>4:00:00 AM</c:v>
                </c:pt>
                <c:pt idx="98">
                  <c:v>6:00:00 AM</c:v>
                </c:pt>
                <c:pt idx="99">
                  <c:v>10:00:00 AM</c:v>
                </c:pt>
                <c:pt idx="100">
                  <c:v>12:00:00 PM</c:v>
                </c:pt>
                <c:pt idx="101">
                  <c:v>2:00:00 PM</c:v>
                </c:pt>
                <c:pt idx="102">
                  <c:v>4:00:00 PM</c:v>
                </c:pt>
                <c:pt idx="103">
                  <c:v>6:00:00 PM</c:v>
                </c:pt>
                <c:pt idx="104">
                  <c:v>8:00:00 PM</c:v>
                </c:pt>
                <c:pt idx="105">
                  <c:v>10:00:00 PM</c:v>
                </c:pt>
                <c:pt idx="106">
                  <c:v>12:00:00 AM</c:v>
                </c:pt>
                <c:pt idx="107">
                  <c:v>2:00:00 AM</c:v>
                </c:pt>
                <c:pt idx="108">
                  <c:v>4:00:00 AM</c:v>
                </c:pt>
                <c:pt idx="109">
                  <c:v>6:00:00 AM</c:v>
                </c:pt>
                <c:pt idx="110">
                  <c:v>8:00:00 AM</c:v>
                </c:pt>
                <c:pt idx="111">
                  <c:v>10:00:00 AM</c:v>
                </c:pt>
                <c:pt idx="112">
                  <c:v>12:00:00 PM</c:v>
                </c:pt>
                <c:pt idx="113">
                  <c:v>2:00:00 PM</c:v>
                </c:pt>
                <c:pt idx="114">
                  <c:v>4:00:00 PM</c:v>
                </c:pt>
                <c:pt idx="115">
                  <c:v>6:00:00 PM</c:v>
                </c:pt>
                <c:pt idx="116">
                  <c:v>8:00:00 PM</c:v>
                </c:pt>
                <c:pt idx="117">
                  <c:v>10:00:00 PM</c:v>
                </c:pt>
                <c:pt idx="118">
                  <c:v>12:00:00 AM</c:v>
                </c:pt>
                <c:pt idx="119">
                  <c:v>4:00:00 AM</c:v>
                </c:pt>
                <c:pt idx="120">
                  <c:v>8:00:00 AM</c:v>
                </c:pt>
                <c:pt idx="121">
                  <c:v>12:00:00 AM</c:v>
                </c:pt>
                <c:pt idx="122">
                  <c:v>4:00:00 PM</c:v>
                </c:pt>
                <c:pt idx="123">
                  <c:v>8:00:00 PM</c:v>
                </c:pt>
                <c:pt idx="124">
                  <c:v>12:00:00 AM</c:v>
                </c:pt>
                <c:pt idx="125">
                  <c:v>4:00:00 AM</c:v>
                </c:pt>
                <c:pt idx="126">
                  <c:v>8:00:00 AM</c:v>
                </c:pt>
                <c:pt idx="127">
                  <c:v>12:00:00 PM</c:v>
                </c:pt>
                <c:pt idx="128">
                  <c:v>12:00:00 PM</c:v>
                </c:pt>
              </c:strCache>
            </c:strRef>
          </c:cat>
          <c:val>
            <c:numRef>
              <c:f>'Tables of records'!$S$3:$S$131</c:f>
              <c:numCache>
                <c:formatCode>0.00</c:formatCode>
                <c:ptCount val="129"/>
                <c:pt idx="0">
                  <c:v>40.1</c:v>
                </c:pt>
                <c:pt idx="1">
                  <c:v>42.9</c:v>
                </c:pt>
                <c:pt idx="2">
                  <c:v>48.5</c:v>
                </c:pt>
                <c:pt idx="3">
                  <c:v>60.1</c:v>
                </c:pt>
                <c:pt idx="4">
                  <c:v>67.400000000000006</c:v>
                </c:pt>
                <c:pt idx="5">
                  <c:v>81</c:v>
                </c:pt>
                <c:pt idx="6">
                  <c:v>81.5</c:v>
                </c:pt>
                <c:pt idx="7">
                  <c:v>78.400000000000006</c:v>
                </c:pt>
                <c:pt idx="8">
                  <c:v>80.099999999999994</c:v>
                </c:pt>
                <c:pt idx="9">
                  <c:v>89.5</c:v>
                </c:pt>
                <c:pt idx="10">
                  <c:v>92.2</c:v>
                </c:pt>
                <c:pt idx="11">
                  <c:v>91</c:v>
                </c:pt>
                <c:pt idx="12">
                  <c:v>91.2</c:v>
                </c:pt>
                <c:pt idx="13">
                  <c:v>90.3</c:v>
                </c:pt>
                <c:pt idx="14">
                  <c:v>88.4</c:v>
                </c:pt>
                <c:pt idx="15">
                  <c:v>85.6</c:v>
                </c:pt>
                <c:pt idx="16">
                  <c:v>83.2</c:v>
                </c:pt>
                <c:pt idx="17">
                  <c:v>82.5</c:v>
                </c:pt>
                <c:pt idx="18">
                  <c:v>160</c:v>
                </c:pt>
                <c:pt idx="19">
                  <c:v>150.1</c:v>
                </c:pt>
                <c:pt idx="20">
                  <c:v>149.6</c:v>
                </c:pt>
                <c:pt idx="21">
                  <c:v>149.19999999999999</c:v>
                </c:pt>
                <c:pt idx="22">
                  <c:v>140.1</c:v>
                </c:pt>
                <c:pt idx="23">
                  <c:v>152.19999999999999</c:v>
                </c:pt>
                <c:pt idx="24">
                  <c:v>154</c:v>
                </c:pt>
                <c:pt idx="25">
                  <c:v>155.19999999999999</c:v>
                </c:pt>
                <c:pt idx="26">
                  <c:v>154.30000000000001</c:v>
                </c:pt>
                <c:pt idx="27">
                  <c:v>153.4</c:v>
                </c:pt>
                <c:pt idx="28">
                  <c:v>145</c:v>
                </c:pt>
                <c:pt idx="29">
                  <c:v>146</c:v>
                </c:pt>
                <c:pt idx="30">
                  <c:v>146</c:v>
                </c:pt>
                <c:pt idx="31">
                  <c:v>140.6</c:v>
                </c:pt>
                <c:pt idx="32">
                  <c:v>132</c:v>
                </c:pt>
                <c:pt idx="33">
                  <c:v>133</c:v>
                </c:pt>
                <c:pt idx="34">
                  <c:v>152.30000000000001</c:v>
                </c:pt>
                <c:pt idx="35">
                  <c:v>122</c:v>
                </c:pt>
                <c:pt idx="36">
                  <c:v>121</c:v>
                </c:pt>
                <c:pt idx="37">
                  <c:v>108</c:v>
                </c:pt>
                <c:pt idx="38">
                  <c:v>105.6</c:v>
                </c:pt>
                <c:pt idx="39">
                  <c:v>100.2</c:v>
                </c:pt>
                <c:pt idx="40">
                  <c:v>103.3</c:v>
                </c:pt>
                <c:pt idx="41">
                  <c:v>91.2</c:v>
                </c:pt>
                <c:pt idx="42">
                  <c:v>93.6</c:v>
                </c:pt>
                <c:pt idx="43">
                  <c:v>93.2</c:v>
                </c:pt>
                <c:pt idx="44">
                  <c:v>97</c:v>
                </c:pt>
                <c:pt idx="45">
                  <c:v>97.5</c:v>
                </c:pt>
                <c:pt idx="46">
                  <c:v>100.2</c:v>
                </c:pt>
                <c:pt idx="47">
                  <c:v>101.1</c:v>
                </c:pt>
                <c:pt idx="48">
                  <c:v>101.2</c:v>
                </c:pt>
                <c:pt idx="49">
                  <c:v>100</c:v>
                </c:pt>
                <c:pt idx="50">
                  <c:v>99</c:v>
                </c:pt>
                <c:pt idx="51">
                  <c:v>100.5</c:v>
                </c:pt>
                <c:pt idx="52">
                  <c:v>101.2</c:v>
                </c:pt>
                <c:pt idx="53">
                  <c:v>118</c:v>
                </c:pt>
                <c:pt idx="54">
                  <c:v>120</c:v>
                </c:pt>
                <c:pt idx="55">
                  <c:v>111.8</c:v>
                </c:pt>
                <c:pt idx="56">
                  <c:v>107.7</c:v>
                </c:pt>
                <c:pt idx="57">
                  <c:v>108.9</c:v>
                </c:pt>
                <c:pt idx="58">
                  <c:v>108</c:v>
                </c:pt>
                <c:pt idx="59">
                  <c:v>112</c:v>
                </c:pt>
                <c:pt idx="60">
                  <c:v>108.1</c:v>
                </c:pt>
                <c:pt idx="61">
                  <c:v>92.6</c:v>
                </c:pt>
                <c:pt idx="62">
                  <c:v>92.6</c:v>
                </c:pt>
                <c:pt idx="63">
                  <c:v>92</c:v>
                </c:pt>
                <c:pt idx="64">
                  <c:v>91.5</c:v>
                </c:pt>
                <c:pt idx="65">
                  <c:v>84.1</c:v>
                </c:pt>
                <c:pt idx="66">
                  <c:v>80.2</c:v>
                </c:pt>
                <c:pt idx="67">
                  <c:v>68</c:v>
                </c:pt>
                <c:pt idx="68">
                  <c:v>66.599999999999994</c:v>
                </c:pt>
                <c:pt idx="69">
                  <c:v>62.5</c:v>
                </c:pt>
                <c:pt idx="70">
                  <c:v>60</c:v>
                </c:pt>
                <c:pt idx="71">
                  <c:v>62.2</c:v>
                </c:pt>
                <c:pt idx="72">
                  <c:v>64.900000000000006</c:v>
                </c:pt>
                <c:pt idx="73">
                  <c:v>64.900000000000006</c:v>
                </c:pt>
                <c:pt idx="74">
                  <c:v>64.5</c:v>
                </c:pt>
                <c:pt idx="75">
                  <c:v>62.9</c:v>
                </c:pt>
                <c:pt idx="76">
                  <c:v>60.3</c:v>
                </c:pt>
                <c:pt idx="77">
                  <c:v>57.8</c:v>
                </c:pt>
                <c:pt idx="78">
                  <c:v>57.8</c:v>
                </c:pt>
                <c:pt idx="79">
                  <c:v>56.6</c:v>
                </c:pt>
                <c:pt idx="80">
                  <c:v>56.4</c:v>
                </c:pt>
                <c:pt idx="81">
                  <c:v>55.2</c:v>
                </c:pt>
                <c:pt idx="82">
                  <c:v>54.9</c:v>
                </c:pt>
                <c:pt idx="83">
                  <c:v>54.4</c:v>
                </c:pt>
                <c:pt idx="84">
                  <c:v>54.1</c:v>
                </c:pt>
                <c:pt idx="85">
                  <c:v>53.5</c:v>
                </c:pt>
                <c:pt idx="86">
                  <c:v>52.9</c:v>
                </c:pt>
                <c:pt idx="87">
                  <c:v>52.5</c:v>
                </c:pt>
                <c:pt idx="88">
                  <c:v>51.2</c:v>
                </c:pt>
                <c:pt idx="89">
                  <c:v>49.1</c:v>
                </c:pt>
                <c:pt idx="90">
                  <c:v>49.8</c:v>
                </c:pt>
                <c:pt idx="91">
                  <c:v>50.6</c:v>
                </c:pt>
                <c:pt idx="92">
                  <c:v>50.2</c:v>
                </c:pt>
                <c:pt idx="93">
                  <c:v>50.8</c:v>
                </c:pt>
                <c:pt idx="94">
                  <c:v>49.9</c:v>
                </c:pt>
                <c:pt idx="95">
                  <c:v>48.5</c:v>
                </c:pt>
                <c:pt idx="96">
                  <c:v>48.6</c:v>
                </c:pt>
                <c:pt idx="97">
                  <c:v>49.2</c:v>
                </c:pt>
                <c:pt idx="98">
                  <c:v>47.8</c:v>
                </c:pt>
                <c:pt idx="99">
                  <c:v>45</c:v>
                </c:pt>
                <c:pt idx="100">
                  <c:v>46.2</c:v>
                </c:pt>
                <c:pt idx="101">
                  <c:v>44.7</c:v>
                </c:pt>
                <c:pt idx="102">
                  <c:v>43.9</c:v>
                </c:pt>
                <c:pt idx="103">
                  <c:v>43.3</c:v>
                </c:pt>
                <c:pt idx="104">
                  <c:v>44</c:v>
                </c:pt>
                <c:pt idx="105">
                  <c:v>44.3</c:v>
                </c:pt>
                <c:pt idx="106">
                  <c:v>43.1</c:v>
                </c:pt>
                <c:pt idx="107">
                  <c:v>43.8</c:v>
                </c:pt>
                <c:pt idx="108">
                  <c:v>43.2</c:v>
                </c:pt>
                <c:pt idx="109">
                  <c:v>43.8</c:v>
                </c:pt>
                <c:pt idx="110">
                  <c:v>43.8</c:v>
                </c:pt>
                <c:pt idx="111">
                  <c:v>43.1</c:v>
                </c:pt>
                <c:pt idx="112">
                  <c:v>43.6</c:v>
                </c:pt>
                <c:pt idx="113">
                  <c:v>43.2</c:v>
                </c:pt>
                <c:pt idx="114">
                  <c:v>43.9</c:v>
                </c:pt>
                <c:pt idx="115">
                  <c:v>43.1</c:v>
                </c:pt>
                <c:pt idx="116">
                  <c:v>43</c:v>
                </c:pt>
                <c:pt idx="117">
                  <c:v>43.1</c:v>
                </c:pt>
                <c:pt idx="118">
                  <c:v>42.9</c:v>
                </c:pt>
                <c:pt idx="119">
                  <c:v>43.9</c:v>
                </c:pt>
                <c:pt idx="120">
                  <c:v>43.6</c:v>
                </c:pt>
                <c:pt idx="121">
                  <c:v>43.1</c:v>
                </c:pt>
                <c:pt idx="122">
                  <c:v>43.1</c:v>
                </c:pt>
                <c:pt idx="123">
                  <c:v>43.2</c:v>
                </c:pt>
                <c:pt idx="124">
                  <c:v>43.1</c:v>
                </c:pt>
                <c:pt idx="125">
                  <c:v>43.4</c:v>
                </c:pt>
                <c:pt idx="126">
                  <c:v>42.7</c:v>
                </c:pt>
                <c:pt idx="127">
                  <c:v>42.9</c:v>
                </c:pt>
                <c:pt idx="128">
                  <c:v>42.9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86-43C9-9C00-573CB0075A5B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'Tables of records'!$P$3:$P$131</c:f>
              <c:strCache>
                <c:ptCount val="129"/>
                <c:pt idx="0">
                  <c:v>2:00:00 AM</c:v>
                </c:pt>
                <c:pt idx="1">
                  <c:v>3:00:00 AM</c:v>
                </c:pt>
                <c:pt idx="2">
                  <c:v>4:00:00 AM</c:v>
                </c:pt>
                <c:pt idx="3">
                  <c:v>5:00:00 AM</c:v>
                </c:pt>
                <c:pt idx="4">
                  <c:v>6:00:00 AM</c:v>
                </c:pt>
                <c:pt idx="5">
                  <c:v>7:00:00 AM</c:v>
                </c:pt>
                <c:pt idx="6">
                  <c:v>8:00:00 AM</c:v>
                </c:pt>
                <c:pt idx="7">
                  <c:v>9:00:00 AM</c:v>
                </c:pt>
                <c:pt idx="8">
                  <c:v>10:00:00 AM</c:v>
                </c:pt>
                <c:pt idx="9">
                  <c:v>11:00:00 AM</c:v>
                </c:pt>
                <c:pt idx="10">
                  <c:v>12:00:00 PM</c:v>
                </c:pt>
                <c:pt idx="11">
                  <c:v>1:00:00 PM</c:v>
                </c:pt>
                <c:pt idx="12">
                  <c:v>2:00:00 PM</c:v>
                </c:pt>
                <c:pt idx="13">
                  <c:v>3:00:00 PM</c:v>
                </c:pt>
                <c:pt idx="14">
                  <c:v>4:00:00 PM</c:v>
                </c:pt>
                <c:pt idx="15">
                  <c:v>5:00:00 PM</c:v>
                </c:pt>
                <c:pt idx="16">
                  <c:v>6:00:00 PM</c:v>
                </c:pt>
                <c:pt idx="17">
                  <c:v>7:00:00 PM</c:v>
                </c:pt>
                <c:pt idx="18">
                  <c:v>8:00:00 PM</c:v>
                </c:pt>
                <c:pt idx="19">
                  <c:v>9:00:00 PM</c:v>
                </c:pt>
                <c:pt idx="20">
                  <c:v>10:00:00 PM</c:v>
                </c:pt>
                <c:pt idx="21">
                  <c:v>11:00:00 PM</c:v>
                </c:pt>
                <c:pt idx="22">
                  <c:v>12:00:00 AM</c:v>
                </c:pt>
                <c:pt idx="23">
                  <c:v>1:00:00 AM</c:v>
                </c:pt>
                <c:pt idx="24">
                  <c:v>2:00:00 AM</c:v>
                </c:pt>
                <c:pt idx="25">
                  <c:v>3:00:00 AM</c:v>
                </c:pt>
                <c:pt idx="26">
                  <c:v>4:00:00 AM</c:v>
                </c:pt>
                <c:pt idx="27">
                  <c:v>5:00:00 AM</c:v>
                </c:pt>
                <c:pt idx="28">
                  <c:v>6:00:00 AM</c:v>
                </c:pt>
                <c:pt idx="29">
                  <c:v>7:00:00 AM</c:v>
                </c:pt>
                <c:pt idx="30">
                  <c:v>8:00:00 AM</c:v>
                </c:pt>
                <c:pt idx="31">
                  <c:v>9:00:00 AM</c:v>
                </c:pt>
                <c:pt idx="32">
                  <c:v>10:00:00 AM</c:v>
                </c:pt>
                <c:pt idx="33">
                  <c:v>11:00:00 AM</c:v>
                </c:pt>
                <c:pt idx="34">
                  <c:v>12:00:00 PM</c:v>
                </c:pt>
                <c:pt idx="35">
                  <c:v>1:00:00 PM</c:v>
                </c:pt>
                <c:pt idx="36">
                  <c:v>2:00:00 PM</c:v>
                </c:pt>
                <c:pt idx="37">
                  <c:v>3:00:00 PM</c:v>
                </c:pt>
                <c:pt idx="38">
                  <c:v>4:00:00 PM</c:v>
                </c:pt>
                <c:pt idx="39">
                  <c:v>5:00:00 PM</c:v>
                </c:pt>
                <c:pt idx="40">
                  <c:v>6:00:00 PM</c:v>
                </c:pt>
                <c:pt idx="41">
                  <c:v>7:00:00 PM</c:v>
                </c:pt>
                <c:pt idx="42">
                  <c:v>8:00:00 PM</c:v>
                </c:pt>
                <c:pt idx="43">
                  <c:v>9:00:00 PM</c:v>
                </c:pt>
                <c:pt idx="44">
                  <c:v>10:00:00 PM</c:v>
                </c:pt>
                <c:pt idx="45">
                  <c:v>11:00:00 PM</c:v>
                </c:pt>
                <c:pt idx="46">
                  <c:v>12:00:00 AM</c:v>
                </c:pt>
                <c:pt idx="47">
                  <c:v>1:00:00 AM</c:v>
                </c:pt>
                <c:pt idx="48">
                  <c:v>2:00:00 AM</c:v>
                </c:pt>
                <c:pt idx="49">
                  <c:v>3:00:00 AM</c:v>
                </c:pt>
                <c:pt idx="50">
                  <c:v>4:00:00 AM</c:v>
                </c:pt>
                <c:pt idx="51">
                  <c:v>5:00:00 AM</c:v>
                </c:pt>
                <c:pt idx="52">
                  <c:v>6:00:00 AM</c:v>
                </c:pt>
                <c:pt idx="53">
                  <c:v>7:00:00 AM</c:v>
                </c:pt>
                <c:pt idx="54">
                  <c:v>8:00:00 AM</c:v>
                </c:pt>
                <c:pt idx="55">
                  <c:v>9:00:00 AM</c:v>
                </c:pt>
                <c:pt idx="56">
                  <c:v>10:00:00 AM</c:v>
                </c:pt>
                <c:pt idx="57">
                  <c:v>11:00:00 AM</c:v>
                </c:pt>
                <c:pt idx="58">
                  <c:v>12:00:00 PM</c:v>
                </c:pt>
                <c:pt idx="59">
                  <c:v>1:00:00 PM</c:v>
                </c:pt>
                <c:pt idx="60">
                  <c:v>2:00:00 PM</c:v>
                </c:pt>
                <c:pt idx="61">
                  <c:v>3:00:00 PM</c:v>
                </c:pt>
                <c:pt idx="62">
                  <c:v>4:00:00 PM</c:v>
                </c:pt>
                <c:pt idx="63">
                  <c:v>5:00:00 PM</c:v>
                </c:pt>
                <c:pt idx="64">
                  <c:v>6:00:00 PM</c:v>
                </c:pt>
                <c:pt idx="65">
                  <c:v>7:00:00 PM</c:v>
                </c:pt>
                <c:pt idx="66">
                  <c:v>8:00:00 PM</c:v>
                </c:pt>
                <c:pt idx="67">
                  <c:v>9:00:00 PM</c:v>
                </c:pt>
                <c:pt idx="68">
                  <c:v>10:00:00 PM</c:v>
                </c:pt>
                <c:pt idx="69">
                  <c:v>11:00:00 PM</c:v>
                </c:pt>
                <c:pt idx="70">
                  <c:v>12:00:00 AM</c:v>
                </c:pt>
                <c:pt idx="71">
                  <c:v>2:00:00 AM</c:v>
                </c:pt>
                <c:pt idx="72">
                  <c:v>3:00:00 AM</c:v>
                </c:pt>
                <c:pt idx="73">
                  <c:v>4:00:00 AM</c:v>
                </c:pt>
                <c:pt idx="74">
                  <c:v>6:00:00 AM</c:v>
                </c:pt>
                <c:pt idx="75">
                  <c:v>8:00:00 AM</c:v>
                </c:pt>
                <c:pt idx="76">
                  <c:v>10:00:00 AM</c:v>
                </c:pt>
                <c:pt idx="77">
                  <c:v>12:00:00 AM</c:v>
                </c:pt>
                <c:pt idx="78">
                  <c:v>2:00:00 PM</c:v>
                </c:pt>
                <c:pt idx="79">
                  <c:v>4:00:00 PM</c:v>
                </c:pt>
                <c:pt idx="80">
                  <c:v>6:00:00 PM</c:v>
                </c:pt>
                <c:pt idx="81">
                  <c:v>8:00:00 PM</c:v>
                </c:pt>
                <c:pt idx="82">
                  <c:v>10:00:00 PM</c:v>
                </c:pt>
                <c:pt idx="83">
                  <c:v>12:00:00 AM</c:v>
                </c:pt>
                <c:pt idx="84">
                  <c:v>2:00:00 AM</c:v>
                </c:pt>
                <c:pt idx="85">
                  <c:v>4:00:00 AM</c:v>
                </c:pt>
                <c:pt idx="86">
                  <c:v>6:00:00 AM</c:v>
                </c:pt>
                <c:pt idx="87">
                  <c:v>8:00:00 AM</c:v>
                </c:pt>
                <c:pt idx="88">
                  <c:v>10:00:00 AM</c:v>
                </c:pt>
                <c:pt idx="89">
                  <c:v>12:00:00 PM</c:v>
                </c:pt>
                <c:pt idx="90">
                  <c:v>2:00:00 PM</c:v>
                </c:pt>
                <c:pt idx="91">
                  <c:v>14:00:00 PM</c:v>
                </c:pt>
                <c:pt idx="92">
                  <c:v>6:00:00 PM</c:v>
                </c:pt>
                <c:pt idx="93">
                  <c:v>8:00:00 PM</c:v>
                </c:pt>
                <c:pt idx="94">
                  <c:v>10:00:00 PM</c:v>
                </c:pt>
                <c:pt idx="95">
                  <c:v>12:00:00 AM</c:v>
                </c:pt>
                <c:pt idx="96">
                  <c:v>2:00:00 AM</c:v>
                </c:pt>
                <c:pt idx="97">
                  <c:v>4:00:00 AM</c:v>
                </c:pt>
                <c:pt idx="98">
                  <c:v>6:00:00 AM</c:v>
                </c:pt>
                <c:pt idx="99">
                  <c:v>10:00:00 AM</c:v>
                </c:pt>
                <c:pt idx="100">
                  <c:v>12:00:00 PM</c:v>
                </c:pt>
                <c:pt idx="101">
                  <c:v>2:00:00 PM</c:v>
                </c:pt>
                <c:pt idx="102">
                  <c:v>4:00:00 PM</c:v>
                </c:pt>
                <c:pt idx="103">
                  <c:v>6:00:00 PM</c:v>
                </c:pt>
                <c:pt idx="104">
                  <c:v>8:00:00 PM</c:v>
                </c:pt>
                <c:pt idx="105">
                  <c:v>10:00:00 PM</c:v>
                </c:pt>
                <c:pt idx="106">
                  <c:v>12:00:00 AM</c:v>
                </c:pt>
                <c:pt idx="107">
                  <c:v>2:00:00 AM</c:v>
                </c:pt>
                <c:pt idx="108">
                  <c:v>4:00:00 AM</c:v>
                </c:pt>
                <c:pt idx="109">
                  <c:v>6:00:00 AM</c:v>
                </c:pt>
                <c:pt idx="110">
                  <c:v>8:00:00 AM</c:v>
                </c:pt>
                <c:pt idx="111">
                  <c:v>10:00:00 AM</c:v>
                </c:pt>
                <c:pt idx="112">
                  <c:v>12:00:00 PM</c:v>
                </c:pt>
                <c:pt idx="113">
                  <c:v>2:00:00 PM</c:v>
                </c:pt>
                <c:pt idx="114">
                  <c:v>4:00:00 PM</c:v>
                </c:pt>
                <c:pt idx="115">
                  <c:v>6:00:00 PM</c:v>
                </c:pt>
                <c:pt idx="116">
                  <c:v>8:00:00 PM</c:v>
                </c:pt>
                <c:pt idx="117">
                  <c:v>10:00:00 PM</c:v>
                </c:pt>
                <c:pt idx="118">
                  <c:v>12:00:00 AM</c:v>
                </c:pt>
                <c:pt idx="119">
                  <c:v>4:00:00 AM</c:v>
                </c:pt>
                <c:pt idx="120">
                  <c:v>8:00:00 AM</c:v>
                </c:pt>
                <c:pt idx="121">
                  <c:v>12:00:00 AM</c:v>
                </c:pt>
                <c:pt idx="122">
                  <c:v>4:00:00 PM</c:v>
                </c:pt>
                <c:pt idx="123">
                  <c:v>8:00:00 PM</c:v>
                </c:pt>
                <c:pt idx="124">
                  <c:v>12:00:00 AM</c:v>
                </c:pt>
                <c:pt idx="125">
                  <c:v>4:00:00 AM</c:v>
                </c:pt>
                <c:pt idx="126">
                  <c:v>8:00:00 AM</c:v>
                </c:pt>
                <c:pt idx="127">
                  <c:v>12:00:00 PM</c:v>
                </c:pt>
                <c:pt idx="128">
                  <c:v>12:00:00 PM</c:v>
                </c:pt>
              </c:strCache>
            </c:strRef>
          </c:cat>
          <c:val>
            <c:numRef>
              <c:f>'Tables of records'!$AC$3:$AC$131</c:f>
              <c:numCache>
                <c:formatCode>General</c:formatCode>
                <c:ptCount val="129"/>
                <c:pt idx="0">
                  <c:v>70</c:v>
                </c:pt>
                <c:pt idx="1">
                  <c:v>70</c:v>
                </c:pt>
                <c:pt idx="2">
                  <c:v>70</c:v>
                </c:pt>
                <c:pt idx="3">
                  <c:v>70</c:v>
                </c:pt>
                <c:pt idx="4">
                  <c:v>70</c:v>
                </c:pt>
                <c:pt idx="5">
                  <c:v>70</c:v>
                </c:pt>
                <c:pt idx="6">
                  <c:v>70</c:v>
                </c:pt>
                <c:pt idx="7">
                  <c:v>70</c:v>
                </c:pt>
                <c:pt idx="8">
                  <c:v>70</c:v>
                </c:pt>
                <c:pt idx="9">
                  <c:v>70</c:v>
                </c:pt>
                <c:pt idx="10">
                  <c:v>70</c:v>
                </c:pt>
                <c:pt idx="11">
                  <c:v>70</c:v>
                </c:pt>
                <c:pt idx="12">
                  <c:v>70</c:v>
                </c:pt>
                <c:pt idx="13">
                  <c:v>70</c:v>
                </c:pt>
                <c:pt idx="14">
                  <c:v>70</c:v>
                </c:pt>
                <c:pt idx="15">
                  <c:v>70</c:v>
                </c:pt>
                <c:pt idx="16">
                  <c:v>70</c:v>
                </c:pt>
                <c:pt idx="17">
                  <c:v>70</c:v>
                </c:pt>
                <c:pt idx="18">
                  <c:v>70</c:v>
                </c:pt>
                <c:pt idx="19">
                  <c:v>70</c:v>
                </c:pt>
                <c:pt idx="20">
                  <c:v>70</c:v>
                </c:pt>
                <c:pt idx="21">
                  <c:v>70</c:v>
                </c:pt>
                <c:pt idx="22">
                  <c:v>70</c:v>
                </c:pt>
                <c:pt idx="23">
                  <c:v>70</c:v>
                </c:pt>
                <c:pt idx="24">
                  <c:v>70</c:v>
                </c:pt>
                <c:pt idx="25">
                  <c:v>70</c:v>
                </c:pt>
                <c:pt idx="26">
                  <c:v>70</c:v>
                </c:pt>
                <c:pt idx="27">
                  <c:v>70</c:v>
                </c:pt>
                <c:pt idx="28">
                  <c:v>70</c:v>
                </c:pt>
                <c:pt idx="29">
                  <c:v>70</c:v>
                </c:pt>
                <c:pt idx="30">
                  <c:v>70</c:v>
                </c:pt>
                <c:pt idx="31">
                  <c:v>70</c:v>
                </c:pt>
                <c:pt idx="32">
                  <c:v>70</c:v>
                </c:pt>
                <c:pt idx="33">
                  <c:v>70</c:v>
                </c:pt>
                <c:pt idx="34">
                  <c:v>70</c:v>
                </c:pt>
                <c:pt idx="35">
                  <c:v>70</c:v>
                </c:pt>
                <c:pt idx="36">
                  <c:v>70</c:v>
                </c:pt>
                <c:pt idx="37">
                  <c:v>70</c:v>
                </c:pt>
                <c:pt idx="38">
                  <c:v>70</c:v>
                </c:pt>
                <c:pt idx="39">
                  <c:v>70</c:v>
                </c:pt>
                <c:pt idx="40">
                  <c:v>70</c:v>
                </c:pt>
                <c:pt idx="41">
                  <c:v>70</c:v>
                </c:pt>
                <c:pt idx="42">
                  <c:v>70</c:v>
                </c:pt>
                <c:pt idx="43">
                  <c:v>70</c:v>
                </c:pt>
                <c:pt idx="44">
                  <c:v>70</c:v>
                </c:pt>
                <c:pt idx="45">
                  <c:v>70</c:v>
                </c:pt>
                <c:pt idx="46">
                  <c:v>70</c:v>
                </c:pt>
                <c:pt idx="47">
                  <c:v>70</c:v>
                </c:pt>
                <c:pt idx="48">
                  <c:v>70</c:v>
                </c:pt>
                <c:pt idx="49">
                  <c:v>70</c:v>
                </c:pt>
                <c:pt idx="50">
                  <c:v>70</c:v>
                </c:pt>
                <c:pt idx="51">
                  <c:v>70</c:v>
                </c:pt>
                <c:pt idx="52">
                  <c:v>70</c:v>
                </c:pt>
                <c:pt idx="53">
                  <c:v>70</c:v>
                </c:pt>
                <c:pt idx="54">
                  <c:v>70</c:v>
                </c:pt>
                <c:pt idx="55">
                  <c:v>70</c:v>
                </c:pt>
                <c:pt idx="56">
                  <c:v>70</c:v>
                </c:pt>
                <c:pt idx="57">
                  <c:v>70</c:v>
                </c:pt>
                <c:pt idx="58">
                  <c:v>70</c:v>
                </c:pt>
                <c:pt idx="59">
                  <c:v>70</c:v>
                </c:pt>
                <c:pt idx="60">
                  <c:v>70</c:v>
                </c:pt>
                <c:pt idx="61">
                  <c:v>70</c:v>
                </c:pt>
                <c:pt idx="62">
                  <c:v>70</c:v>
                </c:pt>
                <c:pt idx="63">
                  <c:v>70</c:v>
                </c:pt>
                <c:pt idx="64">
                  <c:v>70</c:v>
                </c:pt>
                <c:pt idx="65">
                  <c:v>70</c:v>
                </c:pt>
                <c:pt idx="66">
                  <c:v>70</c:v>
                </c:pt>
                <c:pt idx="67">
                  <c:v>70</c:v>
                </c:pt>
                <c:pt idx="68">
                  <c:v>70</c:v>
                </c:pt>
                <c:pt idx="69">
                  <c:v>70</c:v>
                </c:pt>
                <c:pt idx="70">
                  <c:v>70</c:v>
                </c:pt>
                <c:pt idx="71">
                  <c:v>70</c:v>
                </c:pt>
                <c:pt idx="72">
                  <c:v>70</c:v>
                </c:pt>
                <c:pt idx="73">
                  <c:v>70</c:v>
                </c:pt>
                <c:pt idx="74">
                  <c:v>70</c:v>
                </c:pt>
                <c:pt idx="75">
                  <c:v>70</c:v>
                </c:pt>
                <c:pt idx="76">
                  <c:v>70</c:v>
                </c:pt>
                <c:pt idx="77">
                  <c:v>70</c:v>
                </c:pt>
                <c:pt idx="78">
                  <c:v>70</c:v>
                </c:pt>
                <c:pt idx="79">
                  <c:v>70</c:v>
                </c:pt>
                <c:pt idx="80">
                  <c:v>70</c:v>
                </c:pt>
                <c:pt idx="81">
                  <c:v>70</c:v>
                </c:pt>
                <c:pt idx="82">
                  <c:v>70</c:v>
                </c:pt>
                <c:pt idx="83">
                  <c:v>70</c:v>
                </c:pt>
                <c:pt idx="84">
                  <c:v>70</c:v>
                </c:pt>
                <c:pt idx="85">
                  <c:v>70</c:v>
                </c:pt>
                <c:pt idx="86">
                  <c:v>70</c:v>
                </c:pt>
                <c:pt idx="87">
                  <c:v>70</c:v>
                </c:pt>
                <c:pt idx="88">
                  <c:v>70</c:v>
                </c:pt>
                <c:pt idx="89">
                  <c:v>70</c:v>
                </c:pt>
                <c:pt idx="90">
                  <c:v>70</c:v>
                </c:pt>
                <c:pt idx="91">
                  <c:v>70</c:v>
                </c:pt>
                <c:pt idx="92">
                  <c:v>70</c:v>
                </c:pt>
                <c:pt idx="93">
                  <c:v>70</c:v>
                </c:pt>
                <c:pt idx="94">
                  <c:v>70</c:v>
                </c:pt>
                <c:pt idx="95">
                  <c:v>70</c:v>
                </c:pt>
                <c:pt idx="96">
                  <c:v>70</c:v>
                </c:pt>
                <c:pt idx="97">
                  <c:v>70</c:v>
                </c:pt>
                <c:pt idx="98">
                  <c:v>70</c:v>
                </c:pt>
                <c:pt idx="99">
                  <c:v>70</c:v>
                </c:pt>
                <c:pt idx="100">
                  <c:v>70</c:v>
                </c:pt>
                <c:pt idx="101">
                  <c:v>70</c:v>
                </c:pt>
                <c:pt idx="102">
                  <c:v>70</c:v>
                </c:pt>
                <c:pt idx="103">
                  <c:v>70</c:v>
                </c:pt>
                <c:pt idx="104">
                  <c:v>70</c:v>
                </c:pt>
                <c:pt idx="105">
                  <c:v>70</c:v>
                </c:pt>
                <c:pt idx="106">
                  <c:v>70</c:v>
                </c:pt>
                <c:pt idx="107">
                  <c:v>70</c:v>
                </c:pt>
                <c:pt idx="108">
                  <c:v>70</c:v>
                </c:pt>
                <c:pt idx="109">
                  <c:v>70</c:v>
                </c:pt>
                <c:pt idx="110">
                  <c:v>70</c:v>
                </c:pt>
                <c:pt idx="111">
                  <c:v>70</c:v>
                </c:pt>
                <c:pt idx="112">
                  <c:v>70</c:v>
                </c:pt>
                <c:pt idx="113">
                  <c:v>70</c:v>
                </c:pt>
                <c:pt idx="114">
                  <c:v>70</c:v>
                </c:pt>
                <c:pt idx="115">
                  <c:v>70</c:v>
                </c:pt>
                <c:pt idx="116">
                  <c:v>70</c:v>
                </c:pt>
                <c:pt idx="117">
                  <c:v>70</c:v>
                </c:pt>
                <c:pt idx="118">
                  <c:v>70</c:v>
                </c:pt>
                <c:pt idx="119">
                  <c:v>70</c:v>
                </c:pt>
                <c:pt idx="120">
                  <c:v>70</c:v>
                </c:pt>
                <c:pt idx="121">
                  <c:v>70</c:v>
                </c:pt>
                <c:pt idx="122">
                  <c:v>70</c:v>
                </c:pt>
                <c:pt idx="123">
                  <c:v>70</c:v>
                </c:pt>
                <c:pt idx="124">
                  <c:v>70</c:v>
                </c:pt>
                <c:pt idx="125">
                  <c:v>70</c:v>
                </c:pt>
                <c:pt idx="126">
                  <c:v>70</c:v>
                </c:pt>
                <c:pt idx="127">
                  <c:v>70</c:v>
                </c:pt>
                <c:pt idx="128">
                  <c:v>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D86-43C9-9C00-573CB0075A5B}"/>
            </c:ext>
          </c:extLst>
        </c:ser>
        <c:ser>
          <c:idx val="2"/>
          <c:order val="2"/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'Tables of records'!$P$3:$P$131</c:f>
              <c:strCache>
                <c:ptCount val="129"/>
                <c:pt idx="0">
                  <c:v>2:00:00 AM</c:v>
                </c:pt>
                <c:pt idx="1">
                  <c:v>3:00:00 AM</c:v>
                </c:pt>
                <c:pt idx="2">
                  <c:v>4:00:00 AM</c:v>
                </c:pt>
                <c:pt idx="3">
                  <c:v>5:00:00 AM</c:v>
                </c:pt>
                <c:pt idx="4">
                  <c:v>6:00:00 AM</c:v>
                </c:pt>
                <c:pt idx="5">
                  <c:v>7:00:00 AM</c:v>
                </c:pt>
                <c:pt idx="6">
                  <c:v>8:00:00 AM</c:v>
                </c:pt>
                <c:pt idx="7">
                  <c:v>9:00:00 AM</c:v>
                </c:pt>
                <c:pt idx="8">
                  <c:v>10:00:00 AM</c:v>
                </c:pt>
                <c:pt idx="9">
                  <c:v>11:00:00 AM</c:v>
                </c:pt>
                <c:pt idx="10">
                  <c:v>12:00:00 PM</c:v>
                </c:pt>
                <c:pt idx="11">
                  <c:v>1:00:00 PM</c:v>
                </c:pt>
                <c:pt idx="12">
                  <c:v>2:00:00 PM</c:v>
                </c:pt>
                <c:pt idx="13">
                  <c:v>3:00:00 PM</c:v>
                </c:pt>
                <c:pt idx="14">
                  <c:v>4:00:00 PM</c:v>
                </c:pt>
                <c:pt idx="15">
                  <c:v>5:00:00 PM</c:v>
                </c:pt>
                <c:pt idx="16">
                  <c:v>6:00:00 PM</c:v>
                </c:pt>
                <c:pt idx="17">
                  <c:v>7:00:00 PM</c:v>
                </c:pt>
                <c:pt idx="18">
                  <c:v>8:00:00 PM</c:v>
                </c:pt>
                <c:pt idx="19">
                  <c:v>9:00:00 PM</c:v>
                </c:pt>
                <c:pt idx="20">
                  <c:v>10:00:00 PM</c:v>
                </c:pt>
                <c:pt idx="21">
                  <c:v>11:00:00 PM</c:v>
                </c:pt>
                <c:pt idx="22">
                  <c:v>12:00:00 AM</c:v>
                </c:pt>
                <c:pt idx="23">
                  <c:v>1:00:00 AM</c:v>
                </c:pt>
                <c:pt idx="24">
                  <c:v>2:00:00 AM</c:v>
                </c:pt>
                <c:pt idx="25">
                  <c:v>3:00:00 AM</c:v>
                </c:pt>
                <c:pt idx="26">
                  <c:v>4:00:00 AM</c:v>
                </c:pt>
                <c:pt idx="27">
                  <c:v>5:00:00 AM</c:v>
                </c:pt>
                <c:pt idx="28">
                  <c:v>6:00:00 AM</c:v>
                </c:pt>
                <c:pt idx="29">
                  <c:v>7:00:00 AM</c:v>
                </c:pt>
                <c:pt idx="30">
                  <c:v>8:00:00 AM</c:v>
                </c:pt>
                <c:pt idx="31">
                  <c:v>9:00:00 AM</c:v>
                </c:pt>
                <c:pt idx="32">
                  <c:v>10:00:00 AM</c:v>
                </c:pt>
                <c:pt idx="33">
                  <c:v>11:00:00 AM</c:v>
                </c:pt>
                <c:pt idx="34">
                  <c:v>12:00:00 PM</c:v>
                </c:pt>
                <c:pt idx="35">
                  <c:v>1:00:00 PM</c:v>
                </c:pt>
                <c:pt idx="36">
                  <c:v>2:00:00 PM</c:v>
                </c:pt>
                <c:pt idx="37">
                  <c:v>3:00:00 PM</c:v>
                </c:pt>
                <c:pt idx="38">
                  <c:v>4:00:00 PM</c:v>
                </c:pt>
                <c:pt idx="39">
                  <c:v>5:00:00 PM</c:v>
                </c:pt>
                <c:pt idx="40">
                  <c:v>6:00:00 PM</c:v>
                </c:pt>
                <c:pt idx="41">
                  <c:v>7:00:00 PM</c:v>
                </c:pt>
                <c:pt idx="42">
                  <c:v>8:00:00 PM</c:v>
                </c:pt>
                <c:pt idx="43">
                  <c:v>9:00:00 PM</c:v>
                </c:pt>
                <c:pt idx="44">
                  <c:v>10:00:00 PM</c:v>
                </c:pt>
                <c:pt idx="45">
                  <c:v>11:00:00 PM</c:v>
                </c:pt>
                <c:pt idx="46">
                  <c:v>12:00:00 AM</c:v>
                </c:pt>
                <c:pt idx="47">
                  <c:v>1:00:00 AM</c:v>
                </c:pt>
                <c:pt idx="48">
                  <c:v>2:00:00 AM</c:v>
                </c:pt>
                <c:pt idx="49">
                  <c:v>3:00:00 AM</c:v>
                </c:pt>
                <c:pt idx="50">
                  <c:v>4:00:00 AM</c:v>
                </c:pt>
                <c:pt idx="51">
                  <c:v>5:00:00 AM</c:v>
                </c:pt>
                <c:pt idx="52">
                  <c:v>6:00:00 AM</c:v>
                </c:pt>
                <c:pt idx="53">
                  <c:v>7:00:00 AM</c:v>
                </c:pt>
                <c:pt idx="54">
                  <c:v>8:00:00 AM</c:v>
                </c:pt>
                <c:pt idx="55">
                  <c:v>9:00:00 AM</c:v>
                </c:pt>
                <c:pt idx="56">
                  <c:v>10:00:00 AM</c:v>
                </c:pt>
                <c:pt idx="57">
                  <c:v>11:00:00 AM</c:v>
                </c:pt>
                <c:pt idx="58">
                  <c:v>12:00:00 PM</c:v>
                </c:pt>
                <c:pt idx="59">
                  <c:v>1:00:00 PM</c:v>
                </c:pt>
                <c:pt idx="60">
                  <c:v>2:00:00 PM</c:v>
                </c:pt>
                <c:pt idx="61">
                  <c:v>3:00:00 PM</c:v>
                </c:pt>
                <c:pt idx="62">
                  <c:v>4:00:00 PM</c:v>
                </c:pt>
                <c:pt idx="63">
                  <c:v>5:00:00 PM</c:v>
                </c:pt>
                <c:pt idx="64">
                  <c:v>6:00:00 PM</c:v>
                </c:pt>
                <c:pt idx="65">
                  <c:v>7:00:00 PM</c:v>
                </c:pt>
                <c:pt idx="66">
                  <c:v>8:00:00 PM</c:v>
                </c:pt>
                <c:pt idx="67">
                  <c:v>9:00:00 PM</c:v>
                </c:pt>
                <c:pt idx="68">
                  <c:v>10:00:00 PM</c:v>
                </c:pt>
                <c:pt idx="69">
                  <c:v>11:00:00 PM</c:v>
                </c:pt>
                <c:pt idx="70">
                  <c:v>12:00:00 AM</c:v>
                </c:pt>
                <c:pt idx="71">
                  <c:v>2:00:00 AM</c:v>
                </c:pt>
                <c:pt idx="72">
                  <c:v>3:00:00 AM</c:v>
                </c:pt>
                <c:pt idx="73">
                  <c:v>4:00:00 AM</c:v>
                </c:pt>
                <c:pt idx="74">
                  <c:v>6:00:00 AM</c:v>
                </c:pt>
                <c:pt idx="75">
                  <c:v>8:00:00 AM</c:v>
                </c:pt>
                <c:pt idx="76">
                  <c:v>10:00:00 AM</c:v>
                </c:pt>
                <c:pt idx="77">
                  <c:v>12:00:00 AM</c:v>
                </c:pt>
                <c:pt idx="78">
                  <c:v>2:00:00 PM</c:v>
                </c:pt>
                <c:pt idx="79">
                  <c:v>4:00:00 PM</c:v>
                </c:pt>
                <c:pt idx="80">
                  <c:v>6:00:00 PM</c:v>
                </c:pt>
                <c:pt idx="81">
                  <c:v>8:00:00 PM</c:v>
                </c:pt>
                <c:pt idx="82">
                  <c:v>10:00:00 PM</c:v>
                </c:pt>
                <c:pt idx="83">
                  <c:v>12:00:00 AM</c:v>
                </c:pt>
                <c:pt idx="84">
                  <c:v>2:00:00 AM</c:v>
                </c:pt>
                <c:pt idx="85">
                  <c:v>4:00:00 AM</c:v>
                </c:pt>
                <c:pt idx="86">
                  <c:v>6:00:00 AM</c:v>
                </c:pt>
                <c:pt idx="87">
                  <c:v>8:00:00 AM</c:v>
                </c:pt>
                <c:pt idx="88">
                  <c:v>10:00:00 AM</c:v>
                </c:pt>
                <c:pt idx="89">
                  <c:v>12:00:00 PM</c:v>
                </c:pt>
                <c:pt idx="90">
                  <c:v>2:00:00 PM</c:v>
                </c:pt>
                <c:pt idx="91">
                  <c:v>14:00:00 PM</c:v>
                </c:pt>
                <c:pt idx="92">
                  <c:v>6:00:00 PM</c:v>
                </c:pt>
                <c:pt idx="93">
                  <c:v>8:00:00 PM</c:v>
                </c:pt>
                <c:pt idx="94">
                  <c:v>10:00:00 PM</c:v>
                </c:pt>
                <c:pt idx="95">
                  <c:v>12:00:00 AM</c:v>
                </c:pt>
                <c:pt idx="96">
                  <c:v>2:00:00 AM</c:v>
                </c:pt>
                <c:pt idx="97">
                  <c:v>4:00:00 AM</c:v>
                </c:pt>
                <c:pt idx="98">
                  <c:v>6:00:00 AM</c:v>
                </c:pt>
                <c:pt idx="99">
                  <c:v>10:00:00 AM</c:v>
                </c:pt>
                <c:pt idx="100">
                  <c:v>12:00:00 PM</c:v>
                </c:pt>
                <c:pt idx="101">
                  <c:v>2:00:00 PM</c:v>
                </c:pt>
                <c:pt idx="102">
                  <c:v>4:00:00 PM</c:v>
                </c:pt>
                <c:pt idx="103">
                  <c:v>6:00:00 PM</c:v>
                </c:pt>
                <c:pt idx="104">
                  <c:v>8:00:00 PM</c:v>
                </c:pt>
                <c:pt idx="105">
                  <c:v>10:00:00 PM</c:v>
                </c:pt>
                <c:pt idx="106">
                  <c:v>12:00:00 AM</c:v>
                </c:pt>
                <c:pt idx="107">
                  <c:v>2:00:00 AM</c:v>
                </c:pt>
                <c:pt idx="108">
                  <c:v>4:00:00 AM</c:v>
                </c:pt>
                <c:pt idx="109">
                  <c:v>6:00:00 AM</c:v>
                </c:pt>
                <c:pt idx="110">
                  <c:v>8:00:00 AM</c:v>
                </c:pt>
                <c:pt idx="111">
                  <c:v>10:00:00 AM</c:v>
                </c:pt>
                <c:pt idx="112">
                  <c:v>12:00:00 PM</c:v>
                </c:pt>
                <c:pt idx="113">
                  <c:v>2:00:00 PM</c:v>
                </c:pt>
                <c:pt idx="114">
                  <c:v>4:00:00 PM</c:v>
                </c:pt>
                <c:pt idx="115">
                  <c:v>6:00:00 PM</c:v>
                </c:pt>
                <c:pt idx="116">
                  <c:v>8:00:00 PM</c:v>
                </c:pt>
                <c:pt idx="117">
                  <c:v>10:00:00 PM</c:v>
                </c:pt>
                <c:pt idx="118">
                  <c:v>12:00:00 AM</c:v>
                </c:pt>
                <c:pt idx="119">
                  <c:v>4:00:00 AM</c:v>
                </c:pt>
                <c:pt idx="120">
                  <c:v>8:00:00 AM</c:v>
                </c:pt>
                <c:pt idx="121">
                  <c:v>12:00:00 AM</c:v>
                </c:pt>
                <c:pt idx="122">
                  <c:v>4:00:00 PM</c:v>
                </c:pt>
                <c:pt idx="123">
                  <c:v>8:00:00 PM</c:v>
                </c:pt>
                <c:pt idx="124">
                  <c:v>12:00:00 AM</c:v>
                </c:pt>
                <c:pt idx="125">
                  <c:v>4:00:00 AM</c:v>
                </c:pt>
                <c:pt idx="126">
                  <c:v>8:00:00 AM</c:v>
                </c:pt>
                <c:pt idx="127">
                  <c:v>12:00:00 PM</c:v>
                </c:pt>
                <c:pt idx="128">
                  <c:v>12:00:00 PM</c:v>
                </c:pt>
              </c:strCache>
            </c:strRef>
          </c:cat>
          <c:val>
            <c:numRef>
              <c:f>'Tables of records'!$AD$3:$AD$131</c:f>
              <c:numCache>
                <c:formatCode>General</c:formatCode>
                <c:ptCount val="129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  <c:pt idx="9">
                  <c:v>100</c:v>
                </c:pt>
                <c:pt idx="10">
                  <c:v>100</c:v>
                </c:pt>
                <c:pt idx="11">
                  <c:v>100</c:v>
                </c:pt>
                <c:pt idx="12">
                  <c:v>100</c:v>
                </c:pt>
                <c:pt idx="13">
                  <c:v>100</c:v>
                </c:pt>
                <c:pt idx="14">
                  <c:v>100</c:v>
                </c:pt>
                <c:pt idx="15">
                  <c:v>100</c:v>
                </c:pt>
                <c:pt idx="16">
                  <c:v>100</c:v>
                </c:pt>
                <c:pt idx="17">
                  <c:v>100</c:v>
                </c:pt>
                <c:pt idx="18">
                  <c:v>100</c:v>
                </c:pt>
                <c:pt idx="19">
                  <c:v>100</c:v>
                </c:pt>
                <c:pt idx="20">
                  <c:v>100</c:v>
                </c:pt>
                <c:pt idx="21">
                  <c:v>100</c:v>
                </c:pt>
                <c:pt idx="22">
                  <c:v>100</c:v>
                </c:pt>
                <c:pt idx="23">
                  <c:v>100</c:v>
                </c:pt>
                <c:pt idx="24">
                  <c:v>100</c:v>
                </c:pt>
                <c:pt idx="25">
                  <c:v>100</c:v>
                </c:pt>
                <c:pt idx="26">
                  <c:v>100</c:v>
                </c:pt>
                <c:pt idx="27">
                  <c:v>100</c:v>
                </c:pt>
                <c:pt idx="28">
                  <c:v>100</c:v>
                </c:pt>
                <c:pt idx="29">
                  <c:v>100</c:v>
                </c:pt>
                <c:pt idx="30">
                  <c:v>100</c:v>
                </c:pt>
                <c:pt idx="31">
                  <c:v>100</c:v>
                </c:pt>
                <c:pt idx="32">
                  <c:v>100</c:v>
                </c:pt>
                <c:pt idx="33">
                  <c:v>100</c:v>
                </c:pt>
                <c:pt idx="34">
                  <c:v>100</c:v>
                </c:pt>
                <c:pt idx="35">
                  <c:v>100</c:v>
                </c:pt>
                <c:pt idx="36">
                  <c:v>100</c:v>
                </c:pt>
                <c:pt idx="37">
                  <c:v>100</c:v>
                </c:pt>
                <c:pt idx="38">
                  <c:v>100</c:v>
                </c:pt>
                <c:pt idx="39">
                  <c:v>100</c:v>
                </c:pt>
                <c:pt idx="40">
                  <c:v>100</c:v>
                </c:pt>
                <c:pt idx="41">
                  <c:v>100</c:v>
                </c:pt>
                <c:pt idx="42">
                  <c:v>100</c:v>
                </c:pt>
                <c:pt idx="43">
                  <c:v>100</c:v>
                </c:pt>
                <c:pt idx="44">
                  <c:v>100</c:v>
                </c:pt>
                <c:pt idx="45">
                  <c:v>100</c:v>
                </c:pt>
                <c:pt idx="46">
                  <c:v>100</c:v>
                </c:pt>
                <c:pt idx="47">
                  <c:v>100</c:v>
                </c:pt>
                <c:pt idx="48">
                  <c:v>100</c:v>
                </c:pt>
                <c:pt idx="49">
                  <c:v>100</c:v>
                </c:pt>
                <c:pt idx="50">
                  <c:v>100</c:v>
                </c:pt>
                <c:pt idx="51">
                  <c:v>100</c:v>
                </c:pt>
                <c:pt idx="52">
                  <c:v>100</c:v>
                </c:pt>
                <c:pt idx="53">
                  <c:v>100</c:v>
                </c:pt>
                <c:pt idx="54">
                  <c:v>100</c:v>
                </c:pt>
                <c:pt idx="55">
                  <c:v>100</c:v>
                </c:pt>
                <c:pt idx="56">
                  <c:v>100</c:v>
                </c:pt>
                <c:pt idx="57">
                  <c:v>100</c:v>
                </c:pt>
                <c:pt idx="58">
                  <c:v>100</c:v>
                </c:pt>
                <c:pt idx="59">
                  <c:v>100</c:v>
                </c:pt>
                <c:pt idx="60">
                  <c:v>100</c:v>
                </c:pt>
                <c:pt idx="61">
                  <c:v>100</c:v>
                </c:pt>
                <c:pt idx="62">
                  <c:v>100</c:v>
                </c:pt>
                <c:pt idx="63">
                  <c:v>100</c:v>
                </c:pt>
                <c:pt idx="64">
                  <c:v>100</c:v>
                </c:pt>
                <c:pt idx="65">
                  <c:v>100</c:v>
                </c:pt>
                <c:pt idx="66">
                  <c:v>100</c:v>
                </c:pt>
                <c:pt idx="67">
                  <c:v>100</c:v>
                </c:pt>
                <c:pt idx="68">
                  <c:v>100</c:v>
                </c:pt>
                <c:pt idx="69">
                  <c:v>100</c:v>
                </c:pt>
                <c:pt idx="70">
                  <c:v>100</c:v>
                </c:pt>
                <c:pt idx="71">
                  <c:v>100</c:v>
                </c:pt>
                <c:pt idx="72">
                  <c:v>100</c:v>
                </c:pt>
                <c:pt idx="73">
                  <c:v>100</c:v>
                </c:pt>
                <c:pt idx="74">
                  <c:v>100</c:v>
                </c:pt>
                <c:pt idx="75">
                  <c:v>100</c:v>
                </c:pt>
                <c:pt idx="76">
                  <c:v>100</c:v>
                </c:pt>
                <c:pt idx="77">
                  <c:v>100</c:v>
                </c:pt>
                <c:pt idx="78">
                  <c:v>100</c:v>
                </c:pt>
                <c:pt idx="79">
                  <c:v>100</c:v>
                </c:pt>
                <c:pt idx="80">
                  <c:v>100</c:v>
                </c:pt>
                <c:pt idx="81">
                  <c:v>100</c:v>
                </c:pt>
                <c:pt idx="82">
                  <c:v>100</c:v>
                </c:pt>
                <c:pt idx="83">
                  <c:v>100</c:v>
                </c:pt>
                <c:pt idx="84">
                  <c:v>100</c:v>
                </c:pt>
                <c:pt idx="85">
                  <c:v>100</c:v>
                </c:pt>
                <c:pt idx="86">
                  <c:v>100</c:v>
                </c:pt>
                <c:pt idx="87">
                  <c:v>100</c:v>
                </c:pt>
                <c:pt idx="88">
                  <c:v>100</c:v>
                </c:pt>
                <c:pt idx="89">
                  <c:v>100</c:v>
                </c:pt>
                <c:pt idx="90">
                  <c:v>100</c:v>
                </c:pt>
                <c:pt idx="91">
                  <c:v>100</c:v>
                </c:pt>
                <c:pt idx="92">
                  <c:v>100</c:v>
                </c:pt>
                <c:pt idx="93">
                  <c:v>100</c:v>
                </c:pt>
                <c:pt idx="94">
                  <c:v>100</c:v>
                </c:pt>
                <c:pt idx="95">
                  <c:v>100</c:v>
                </c:pt>
                <c:pt idx="96">
                  <c:v>100</c:v>
                </c:pt>
                <c:pt idx="97">
                  <c:v>100</c:v>
                </c:pt>
                <c:pt idx="98">
                  <c:v>100</c:v>
                </c:pt>
                <c:pt idx="99">
                  <c:v>100</c:v>
                </c:pt>
                <c:pt idx="100">
                  <c:v>100</c:v>
                </c:pt>
                <c:pt idx="101">
                  <c:v>100</c:v>
                </c:pt>
                <c:pt idx="102">
                  <c:v>100</c:v>
                </c:pt>
                <c:pt idx="103">
                  <c:v>100</c:v>
                </c:pt>
                <c:pt idx="104">
                  <c:v>100</c:v>
                </c:pt>
                <c:pt idx="105">
                  <c:v>100</c:v>
                </c:pt>
                <c:pt idx="106">
                  <c:v>100</c:v>
                </c:pt>
                <c:pt idx="107">
                  <c:v>100</c:v>
                </c:pt>
                <c:pt idx="108">
                  <c:v>100</c:v>
                </c:pt>
                <c:pt idx="109">
                  <c:v>100</c:v>
                </c:pt>
                <c:pt idx="110">
                  <c:v>100</c:v>
                </c:pt>
                <c:pt idx="111">
                  <c:v>100</c:v>
                </c:pt>
                <c:pt idx="112">
                  <c:v>100</c:v>
                </c:pt>
                <c:pt idx="113">
                  <c:v>100</c:v>
                </c:pt>
                <c:pt idx="114">
                  <c:v>100</c:v>
                </c:pt>
                <c:pt idx="115">
                  <c:v>100</c:v>
                </c:pt>
                <c:pt idx="116">
                  <c:v>100</c:v>
                </c:pt>
                <c:pt idx="117">
                  <c:v>100</c:v>
                </c:pt>
                <c:pt idx="118">
                  <c:v>100</c:v>
                </c:pt>
                <c:pt idx="119">
                  <c:v>100</c:v>
                </c:pt>
                <c:pt idx="120">
                  <c:v>100</c:v>
                </c:pt>
                <c:pt idx="121">
                  <c:v>100</c:v>
                </c:pt>
                <c:pt idx="122">
                  <c:v>100</c:v>
                </c:pt>
                <c:pt idx="123">
                  <c:v>100</c:v>
                </c:pt>
                <c:pt idx="124">
                  <c:v>100</c:v>
                </c:pt>
                <c:pt idx="125">
                  <c:v>100</c:v>
                </c:pt>
                <c:pt idx="126">
                  <c:v>100</c:v>
                </c:pt>
                <c:pt idx="127">
                  <c:v>100</c:v>
                </c:pt>
                <c:pt idx="128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D86-43C9-9C00-573CB0075A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21802224"/>
        <c:axId val="1421807632"/>
      </c:lineChart>
      <c:catAx>
        <c:axId val="14218022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21807632"/>
        <c:crosses val="autoZero"/>
        <c:auto val="1"/>
        <c:lblAlgn val="ctr"/>
        <c:lblOffset val="100"/>
        <c:noMultiLvlLbl val="0"/>
      </c:catAx>
      <c:valAx>
        <c:axId val="1421807632"/>
        <c:scaling>
          <c:orientation val="minMax"/>
          <c:max val="1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21802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Middle-3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1"/>
          <c:order val="0"/>
          <c:spPr>
            <a:ln w="28575">
              <a:solidFill>
                <a:schemeClr val="accent1"/>
              </a:solidFill>
            </a:ln>
          </c:spPr>
          <c:marker>
            <c:symbol val="none"/>
          </c:marker>
          <c:cat>
            <c:strRef>
              <c:f>'Tables of records'!$P$3:$P$131</c:f>
              <c:strCache>
                <c:ptCount val="129"/>
                <c:pt idx="0">
                  <c:v>2:00:00 AM</c:v>
                </c:pt>
                <c:pt idx="1">
                  <c:v>3:00:00 AM</c:v>
                </c:pt>
                <c:pt idx="2">
                  <c:v>4:00:00 AM</c:v>
                </c:pt>
                <c:pt idx="3">
                  <c:v>5:00:00 AM</c:v>
                </c:pt>
                <c:pt idx="4">
                  <c:v>6:00:00 AM</c:v>
                </c:pt>
                <c:pt idx="5">
                  <c:v>7:00:00 AM</c:v>
                </c:pt>
                <c:pt idx="6">
                  <c:v>8:00:00 AM</c:v>
                </c:pt>
                <c:pt idx="7">
                  <c:v>9:00:00 AM</c:v>
                </c:pt>
                <c:pt idx="8">
                  <c:v>10:00:00 AM</c:v>
                </c:pt>
                <c:pt idx="9">
                  <c:v>11:00:00 AM</c:v>
                </c:pt>
                <c:pt idx="10">
                  <c:v>12:00:00 PM</c:v>
                </c:pt>
                <c:pt idx="11">
                  <c:v>1:00:00 PM</c:v>
                </c:pt>
                <c:pt idx="12">
                  <c:v>2:00:00 PM</c:v>
                </c:pt>
                <c:pt idx="13">
                  <c:v>3:00:00 PM</c:v>
                </c:pt>
                <c:pt idx="14">
                  <c:v>4:00:00 PM</c:v>
                </c:pt>
                <c:pt idx="15">
                  <c:v>5:00:00 PM</c:v>
                </c:pt>
                <c:pt idx="16">
                  <c:v>6:00:00 PM</c:v>
                </c:pt>
                <c:pt idx="17">
                  <c:v>7:00:00 PM</c:v>
                </c:pt>
                <c:pt idx="18">
                  <c:v>8:00:00 PM</c:v>
                </c:pt>
                <c:pt idx="19">
                  <c:v>9:00:00 PM</c:v>
                </c:pt>
                <c:pt idx="20">
                  <c:v>10:00:00 PM</c:v>
                </c:pt>
                <c:pt idx="21">
                  <c:v>11:00:00 PM</c:v>
                </c:pt>
                <c:pt idx="22">
                  <c:v>12:00:00 AM</c:v>
                </c:pt>
                <c:pt idx="23">
                  <c:v>1:00:00 AM</c:v>
                </c:pt>
                <c:pt idx="24">
                  <c:v>2:00:00 AM</c:v>
                </c:pt>
                <c:pt idx="25">
                  <c:v>3:00:00 AM</c:v>
                </c:pt>
                <c:pt idx="26">
                  <c:v>4:00:00 AM</c:v>
                </c:pt>
                <c:pt idx="27">
                  <c:v>5:00:00 AM</c:v>
                </c:pt>
                <c:pt idx="28">
                  <c:v>6:00:00 AM</c:v>
                </c:pt>
                <c:pt idx="29">
                  <c:v>7:00:00 AM</c:v>
                </c:pt>
                <c:pt idx="30">
                  <c:v>8:00:00 AM</c:v>
                </c:pt>
                <c:pt idx="31">
                  <c:v>9:00:00 AM</c:v>
                </c:pt>
                <c:pt idx="32">
                  <c:v>10:00:00 AM</c:v>
                </c:pt>
                <c:pt idx="33">
                  <c:v>11:00:00 AM</c:v>
                </c:pt>
                <c:pt idx="34">
                  <c:v>12:00:00 PM</c:v>
                </c:pt>
                <c:pt idx="35">
                  <c:v>1:00:00 PM</c:v>
                </c:pt>
                <c:pt idx="36">
                  <c:v>2:00:00 PM</c:v>
                </c:pt>
                <c:pt idx="37">
                  <c:v>3:00:00 PM</c:v>
                </c:pt>
                <c:pt idx="38">
                  <c:v>4:00:00 PM</c:v>
                </c:pt>
                <c:pt idx="39">
                  <c:v>5:00:00 PM</c:v>
                </c:pt>
                <c:pt idx="40">
                  <c:v>6:00:00 PM</c:v>
                </c:pt>
                <c:pt idx="41">
                  <c:v>7:00:00 PM</c:v>
                </c:pt>
                <c:pt idx="42">
                  <c:v>8:00:00 PM</c:v>
                </c:pt>
                <c:pt idx="43">
                  <c:v>9:00:00 PM</c:v>
                </c:pt>
                <c:pt idx="44">
                  <c:v>10:00:00 PM</c:v>
                </c:pt>
                <c:pt idx="45">
                  <c:v>11:00:00 PM</c:v>
                </c:pt>
                <c:pt idx="46">
                  <c:v>12:00:00 AM</c:v>
                </c:pt>
                <c:pt idx="47">
                  <c:v>1:00:00 AM</c:v>
                </c:pt>
                <c:pt idx="48">
                  <c:v>2:00:00 AM</c:v>
                </c:pt>
                <c:pt idx="49">
                  <c:v>3:00:00 AM</c:v>
                </c:pt>
                <c:pt idx="50">
                  <c:v>4:00:00 AM</c:v>
                </c:pt>
                <c:pt idx="51">
                  <c:v>5:00:00 AM</c:v>
                </c:pt>
                <c:pt idx="52">
                  <c:v>6:00:00 AM</c:v>
                </c:pt>
                <c:pt idx="53">
                  <c:v>7:00:00 AM</c:v>
                </c:pt>
                <c:pt idx="54">
                  <c:v>8:00:00 AM</c:v>
                </c:pt>
                <c:pt idx="55">
                  <c:v>9:00:00 AM</c:v>
                </c:pt>
                <c:pt idx="56">
                  <c:v>10:00:00 AM</c:v>
                </c:pt>
                <c:pt idx="57">
                  <c:v>11:00:00 AM</c:v>
                </c:pt>
                <c:pt idx="58">
                  <c:v>12:00:00 PM</c:v>
                </c:pt>
                <c:pt idx="59">
                  <c:v>1:00:00 PM</c:v>
                </c:pt>
                <c:pt idx="60">
                  <c:v>2:00:00 PM</c:v>
                </c:pt>
                <c:pt idx="61">
                  <c:v>3:00:00 PM</c:v>
                </c:pt>
                <c:pt idx="62">
                  <c:v>4:00:00 PM</c:v>
                </c:pt>
                <c:pt idx="63">
                  <c:v>5:00:00 PM</c:v>
                </c:pt>
                <c:pt idx="64">
                  <c:v>6:00:00 PM</c:v>
                </c:pt>
                <c:pt idx="65">
                  <c:v>7:00:00 PM</c:v>
                </c:pt>
                <c:pt idx="66">
                  <c:v>8:00:00 PM</c:v>
                </c:pt>
                <c:pt idx="67">
                  <c:v>9:00:00 PM</c:v>
                </c:pt>
                <c:pt idx="68">
                  <c:v>10:00:00 PM</c:v>
                </c:pt>
                <c:pt idx="69">
                  <c:v>11:00:00 PM</c:v>
                </c:pt>
                <c:pt idx="70">
                  <c:v>12:00:00 AM</c:v>
                </c:pt>
                <c:pt idx="71">
                  <c:v>2:00:00 AM</c:v>
                </c:pt>
                <c:pt idx="72">
                  <c:v>3:00:00 AM</c:v>
                </c:pt>
                <c:pt idx="73">
                  <c:v>4:00:00 AM</c:v>
                </c:pt>
                <c:pt idx="74">
                  <c:v>6:00:00 AM</c:v>
                </c:pt>
                <c:pt idx="75">
                  <c:v>8:00:00 AM</c:v>
                </c:pt>
                <c:pt idx="76">
                  <c:v>10:00:00 AM</c:v>
                </c:pt>
                <c:pt idx="77">
                  <c:v>12:00:00 AM</c:v>
                </c:pt>
                <c:pt idx="78">
                  <c:v>2:00:00 PM</c:v>
                </c:pt>
                <c:pt idx="79">
                  <c:v>4:00:00 PM</c:v>
                </c:pt>
                <c:pt idx="80">
                  <c:v>6:00:00 PM</c:v>
                </c:pt>
                <c:pt idx="81">
                  <c:v>8:00:00 PM</c:v>
                </c:pt>
                <c:pt idx="82">
                  <c:v>10:00:00 PM</c:v>
                </c:pt>
                <c:pt idx="83">
                  <c:v>12:00:00 AM</c:v>
                </c:pt>
                <c:pt idx="84">
                  <c:v>2:00:00 AM</c:v>
                </c:pt>
                <c:pt idx="85">
                  <c:v>4:00:00 AM</c:v>
                </c:pt>
                <c:pt idx="86">
                  <c:v>6:00:00 AM</c:v>
                </c:pt>
                <c:pt idx="87">
                  <c:v>8:00:00 AM</c:v>
                </c:pt>
                <c:pt idx="88">
                  <c:v>10:00:00 AM</c:v>
                </c:pt>
                <c:pt idx="89">
                  <c:v>12:00:00 PM</c:v>
                </c:pt>
                <c:pt idx="90">
                  <c:v>2:00:00 PM</c:v>
                </c:pt>
                <c:pt idx="91">
                  <c:v>14:00:00 PM</c:v>
                </c:pt>
                <c:pt idx="92">
                  <c:v>6:00:00 PM</c:v>
                </c:pt>
                <c:pt idx="93">
                  <c:v>8:00:00 PM</c:v>
                </c:pt>
                <c:pt idx="94">
                  <c:v>10:00:00 PM</c:v>
                </c:pt>
                <c:pt idx="95">
                  <c:v>12:00:00 AM</c:v>
                </c:pt>
                <c:pt idx="96">
                  <c:v>2:00:00 AM</c:v>
                </c:pt>
                <c:pt idx="97">
                  <c:v>4:00:00 AM</c:v>
                </c:pt>
                <c:pt idx="98">
                  <c:v>6:00:00 AM</c:v>
                </c:pt>
                <c:pt idx="99">
                  <c:v>10:00:00 AM</c:v>
                </c:pt>
                <c:pt idx="100">
                  <c:v>12:00:00 PM</c:v>
                </c:pt>
                <c:pt idx="101">
                  <c:v>2:00:00 PM</c:v>
                </c:pt>
                <c:pt idx="102">
                  <c:v>4:00:00 PM</c:v>
                </c:pt>
                <c:pt idx="103">
                  <c:v>6:00:00 PM</c:v>
                </c:pt>
                <c:pt idx="104">
                  <c:v>8:00:00 PM</c:v>
                </c:pt>
                <c:pt idx="105">
                  <c:v>10:00:00 PM</c:v>
                </c:pt>
                <c:pt idx="106">
                  <c:v>12:00:00 AM</c:v>
                </c:pt>
                <c:pt idx="107">
                  <c:v>2:00:00 AM</c:v>
                </c:pt>
                <c:pt idx="108">
                  <c:v>4:00:00 AM</c:v>
                </c:pt>
                <c:pt idx="109">
                  <c:v>6:00:00 AM</c:v>
                </c:pt>
                <c:pt idx="110">
                  <c:v>8:00:00 AM</c:v>
                </c:pt>
                <c:pt idx="111">
                  <c:v>10:00:00 AM</c:v>
                </c:pt>
                <c:pt idx="112">
                  <c:v>12:00:00 PM</c:v>
                </c:pt>
                <c:pt idx="113">
                  <c:v>2:00:00 PM</c:v>
                </c:pt>
                <c:pt idx="114">
                  <c:v>4:00:00 PM</c:v>
                </c:pt>
                <c:pt idx="115">
                  <c:v>6:00:00 PM</c:v>
                </c:pt>
                <c:pt idx="116">
                  <c:v>8:00:00 PM</c:v>
                </c:pt>
                <c:pt idx="117">
                  <c:v>10:00:00 PM</c:v>
                </c:pt>
                <c:pt idx="118">
                  <c:v>12:00:00 AM</c:v>
                </c:pt>
                <c:pt idx="119">
                  <c:v>4:00:00 AM</c:v>
                </c:pt>
                <c:pt idx="120">
                  <c:v>8:00:00 AM</c:v>
                </c:pt>
                <c:pt idx="121">
                  <c:v>12:00:00 AM</c:v>
                </c:pt>
                <c:pt idx="122">
                  <c:v>4:00:00 PM</c:v>
                </c:pt>
                <c:pt idx="123">
                  <c:v>8:00:00 PM</c:v>
                </c:pt>
                <c:pt idx="124">
                  <c:v>12:00:00 AM</c:v>
                </c:pt>
                <c:pt idx="125">
                  <c:v>4:00:00 AM</c:v>
                </c:pt>
                <c:pt idx="126">
                  <c:v>8:00:00 AM</c:v>
                </c:pt>
                <c:pt idx="127">
                  <c:v>12:00:00 PM</c:v>
                </c:pt>
                <c:pt idx="128">
                  <c:v>12:00:00 PM</c:v>
                </c:pt>
              </c:strCache>
            </c:strRef>
          </c:cat>
          <c:val>
            <c:numRef>
              <c:f>'Tables of records'!$T$3:$T$131</c:f>
              <c:numCache>
                <c:formatCode>0.00</c:formatCode>
                <c:ptCount val="129"/>
                <c:pt idx="0">
                  <c:v>41.6</c:v>
                </c:pt>
                <c:pt idx="1">
                  <c:v>45</c:v>
                </c:pt>
                <c:pt idx="2">
                  <c:v>57.9</c:v>
                </c:pt>
                <c:pt idx="3">
                  <c:v>61</c:v>
                </c:pt>
                <c:pt idx="4">
                  <c:v>64.7</c:v>
                </c:pt>
                <c:pt idx="5">
                  <c:v>70</c:v>
                </c:pt>
                <c:pt idx="6">
                  <c:v>76</c:v>
                </c:pt>
                <c:pt idx="7">
                  <c:v>78.900000000000006</c:v>
                </c:pt>
                <c:pt idx="8">
                  <c:v>81.400000000000006</c:v>
                </c:pt>
                <c:pt idx="9">
                  <c:v>72.3</c:v>
                </c:pt>
                <c:pt idx="10">
                  <c:v>75.599999999999994</c:v>
                </c:pt>
                <c:pt idx="11">
                  <c:v>76.3</c:v>
                </c:pt>
                <c:pt idx="12">
                  <c:v>76.099999999999994</c:v>
                </c:pt>
                <c:pt idx="13">
                  <c:v>77.8</c:v>
                </c:pt>
                <c:pt idx="14">
                  <c:v>78.599999999999994</c:v>
                </c:pt>
                <c:pt idx="15">
                  <c:v>76.2</c:v>
                </c:pt>
                <c:pt idx="16">
                  <c:v>76.099999999999994</c:v>
                </c:pt>
                <c:pt idx="17">
                  <c:v>80.5</c:v>
                </c:pt>
                <c:pt idx="18">
                  <c:v>80.3</c:v>
                </c:pt>
                <c:pt idx="19">
                  <c:v>82</c:v>
                </c:pt>
                <c:pt idx="20">
                  <c:v>80.5</c:v>
                </c:pt>
                <c:pt idx="21">
                  <c:v>89.5</c:v>
                </c:pt>
                <c:pt idx="22">
                  <c:v>79.8</c:v>
                </c:pt>
                <c:pt idx="23">
                  <c:v>78.8</c:v>
                </c:pt>
                <c:pt idx="24">
                  <c:v>78</c:v>
                </c:pt>
                <c:pt idx="25">
                  <c:v>77.900000000000006</c:v>
                </c:pt>
                <c:pt idx="26">
                  <c:v>77.900000000000006</c:v>
                </c:pt>
                <c:pt idx="27">
                  <c:v>74.3</c:v>
                </c:pt>
                <c:pt idx="28">
                  <c:v>76.400000000000006</c:v>
                </c:pt>
                <c:pt idx="29">
                  <c:v>76.7</c:v>
                </c:pt>
                <c:pt idx="30">
                  <c:v>73.900000000000006</c:v>
                </c:pt>
                <c:pt idx="31">
                  <c:v>77.8</c:v>
                </c:pt>
                <c:pt idx="32">
                  <c:v>76.8</c:v>
                </c:pt>
                <c:pt idx="33">
                  <c:v>78.099999999999994</c:v>
                </c:pt>
                <c:pt idx="34">
                  <c:v>75.599999999999994</c:v>
                </c:pt>
                <c:pt idx="35">
                  <c:v>72.8</c:v>
                </c:pt>
                <c:pt idx="36">
                  <c:v>71.8</c:v>
                </c:pt>
                <c:pt idx="37">
                  <c:v>71.900000000000006</c:v>
                </c:pt>
                <c:pt idx="38">
                  <c:v>72.2</c:v>
                </c:pt>
                <c:pt idx="39">
                  <c:v>74.3</c:v>
                </c:pt>
                <c:pt idx="40">
                  <c:v>67.099999999999994</c:v>
                </c:pt>
                <c:pt idx="41">
                  <c:v>64.900000000000006</c:v>
                </c:pt>
                <c:pt idx="42">
                  <c:v>64.3</c:v>
                </c:pt>
                <c:pt idx="43">
                  <c:v>64</c:v>
                </c:pt>
                <c:pt idx="44">
                  <c:v>67.8</c:v>
                </c:pt>
                <c:pt idx="45">
                  <c:v>68.7</c:v>
                </c:pt>
                <c:pt idx="46">
                  <c:v>69.3</c:v>
                </c:pt>
                <c:pt idx="47">
                  <c:v>67.5</c:v>
                </c:pt>
                <c:pt idx="48">
                  <c:v>67.2</c:v>
                </c:pt>
                <c:pt idx="49">
                  <c:v>67.099999999999994</c:v>
                </c:pt>
                <c:pt idx="50">
                  <c:v>69.8</c:v>
                </c:pt>
                <c:pt idx="51">
                  <c:v>69.400000000000006</c:v>
                </c:pt>
                <c:pt idx="52">
                  <c:v>69.900000000000006</c:v>
                </c:pt>
                <c:pt idx="53">
                  <c:v>65.2</c:v>
                </c:pt>
                <c:pt idx="54">
                  <c:v>66.7</c:v>
                </c:pt>
                <c:pt idx="55">
                  <c:v>66.2</c:v>
                </c:pt>
                <c:pt idx="56">
                  <c:v>65.2</c:v>
                </c:pt>
                <c:pt idx="57">
                  <c:v>66.2</c:v>
                </c:pt>
                <c:pt idx="58">
                  <c:v>63.7</c:v>
                </c:pt>
                <c:pt idx="59">
                  <c:v>65.599999999999994</c:v>
                </c:pt>
                <c:pt idx="60">
                  <c:v>63.6</c:v>
                </c:pt>
                <c:pt idx="61">
                  <c:v>63.3</c:v>
                </c:pt>
                <c:pt idx="62">
                  <c:v>62.5</c:v>
                </c:pt>
                <c:pt idx="63">
                  <c:v>61.8</c:v>
                </c:pt>
                <c:pt idx="64">
                  <c:v>61.1</c:v>
                </c:pt>
                <c:pt idx="65">
                  <c:v>64.5</c:v>
                </c:pt>
                <c:pt idx="66">
                  <c:v>63.9</c:v>
                </c:pt>
                <c:pt idx="67">
                  <c:v>63.5</c:v>
                </c:pt>
                <c:pt idx="68">
                  <c:v>63.2</c:v>
                </c:pt>
                <c:pt idx="69">
                  <c:v>62.5</c:v>
                </c:pt>
                <c:pt idx="70">
                  <c:v>62.7</c:v>
                </c:pt>
                <c:pt idx="71">
                  <c:v>61.9</c:v>
                </c:pt>
                <c:pt idx="72">
                  <c:v>59.9</c:v>
                </c:pt>
                <c:pt idx="73">
                  <c:v>59.9</c:v>
                </c:pt>
                <c:pt idx="74">
                  <c:v>59.7</c:v>
                </c:pt>
                <c:pt idx="75">
                  <c:v>59.4</c:v>
                </c:pt>
                <c:pt idx="76">
                  <c:v>57.5</c:v>
                </c:pt>
                <c:pt idx="77">
                  <c:v>56.8</c:v>
                </c:pt>
                <c:pt idx="78">
                  <c:v>56.8</c:v>
                </c:pt>
                <c:pt idx="79">
                  <c:v>56.5</c:v>
                </c:pt>
                <c:pt idx="80">
                  <c:v>55.9</c:v>
                </c:pt>
                <c:pt idx="81">
                  <c:v>55.1</c:v>
                </c:pt>
                <c:pt idx="82">
                  <c:v>59.4</c:v>
                </c:pt>
                <c:pt idx="83">
                  <c:v>52.2</c:v>
                </c:pt>
                <c:pt idx="84">
                  <c:v>51.6</c:v>
                </c:pt>
                <c:pt idx="85">
                  <c:v>49.5</c:v>
                </c:pt>
                <c:pt idx="86">
                  <c:v>52.5</c:v>
                </c:pt>
                <c:pt idx="87">
                  <c:v>52.2</c:v>
                </c:pt>
                <c:pt idx="88">
                  <c:v>50.6</c:v>
                </c:pt>
                <c:pt idx="89">
                  <c:v>49.1</c:v>
                </c:pt>
                <c:pt idx="90">
                  <c:v>49.9</c:v>
                </c:pt>
                <c:pt idx="91">
                  <c:v>50.1</c:v>
                </c:pt>
                <c:pt idx="92">
                  <c:v>49.6</c:v>
                </c:pt>
                <c:pt idx="93">
                  <c:v>49</c:v>
                </c:pt>
                <c:pt idx="94">
                  <c:v>49.8</c:v>
                </c:pt>
                <c:pt idx="95">
                  <c:v>49.1</c:v>
                </c:pt>
                <c:pt idx="96">
                  <c:v>49.2</c:v>
                </c:pt>
                <c:pt idx="97">
                  <c:v>49</c:v>
                </c:pt>
                <c:pt idx="98">
                  <c:v>48.1</c:v>
                </c:pt>
                <c:pt idx="99">
                  <c:v>47.5</c:v>
                </c:pt>
                <c:pt idx="100">
                  <c:v>48</c:v>
                </c:pt>
                <c:pt idx="101">
                  <c:v>46.3</c:v>
                </c:pt>
                <c:pt idx="102">
                  <c:v>45.6</c:v>
                </c:pt>
                <c:pt idx="103">
                  <c:v>44.7</c:v>
                </c:pt>
                <c:pt idx="104">
                  <c:v>44.2</c:v>
                </c:pt>
                <c:pt idx="105">
                  <c:v>43.2</c:v>
                </c:pt>
                <c:pt idx="106">
                  <c:v>43.5</c:v>
                </c:pt>
                <c:pt idx="107">
                  <c:v>43.6</c:v>
                </c:pt>
                <c:pt idx="108">
                  <c:v>43.8</c:v>
                </c:pt>
                <c:pt idx="109">
                  <c:v>44.1</c:v>
                </c:pt>
                <c:pt idx="110">
                  <c:v>44.5</c:v>
                </c:pt>
                <c:pt idx="111">
                  <c:v>44</c:v>
                </c:pt>
                <c:pt idx="112">
                  <c:v>44.7</c:v>
                </c:pt>
                <c:pt idx="113">
                  <c:v>44.9</c:v>
                </c:pt>
                <c:pt idx="114">
                  <c:v>42.9</c:v>
                </c:pt>
                <c:pt idx="115">
                  <c:v>42.3</c:v>
                </c:pt>
                <c:pt idx="116">
                  <c:v>42</c:v>
                </c:pt>
                <c:pt idx="117">
                  <c:v>41.9</c:v>
                </c:pt>
                <c:pt idx="118">
                  <c:v>41</c:v>
                </c:pt>
                <c:pt idx="119">
                  <c:v>43.1</c:v>
                </c:pt>
                <c:pt idx="120">
                  <c:v>44.1</c:v>
                </c:pt>
                <c:pt idx="121">
                  <c:v>43.4</c:v>
                </c:pt>
                <c:pt idx="122">
                  <c:v>44.2</c:v>
                </c:pt>
                <c:pt idx="123">
                  <c:v>43.9</c:v>
                </c:pt>
                <c:pt idx="124">
                  <c:v>43.6</c:v>
                </c:pt>
                <c:pt idx="125">
                  <c:v>43.6</c:v>
                </c:pt>
                <c:pt idx="126">
                  <c:v>43</c:v>
                </c:pt>
                <c:pt idx="127">
                  <c:v>43.2</c:v>
                </c:pt>
                <c:pt idx="128">
                  <c:v>43.2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6DE-44A4-8545-2C4369BA85B4}"/>
            </c:ext>
          </c:extLst>
        </c:ser>
        <c:ser>
          <c:idx val="0"/>
          <c:order val="1"/>
          <c:spPr>
            <a:ln w="28575">
              <a:solidFill>
                <a:schemeClr val="accent2"/>
              </a:solidFill>
            </a:ln>
          </c:spPr>
          <c:marker>
            <c:symbol val="none"/>
          </c:marker>
          <c:cat>
            <c:strRef>
              <c:f>'Tables of records'!$P$3:$P$131</c:f>
              <c:strCache>
                <c:ptCount val="129"/>
                <c:pt idx="0">
                  <c:v>2:00:00 AM</c:v>
                </c:pt>
                <c:pt idx="1">
                  <c:v>3:00:00 AM</c:v>
                </c:pt>
                <c:pt idx="2">
                  <c:v>4:00:00 AM</c:v>
                </c:pt>
                <c:pt idx="3">
                  <c:v>5:00:00 AM</c:v>
                </c:pt>
                <c:pt idx="4">
                  <c:v>6:00:00 AM</c:v>
                </c:pt>
                <c:pt idx="5">
                  <c:v>7:00:00 AM</c:v>
                </c:pt>
                <c:pt idx="6">
                  <c:v>8:00:00 AM</c:v>
                </c:pt>
                <c:pt idx="7">
                  <c:v>9:00:00 AM</c:v>
                </c:pt>
                <c:pt idx="8">
                  <c:v>10:00:00 AM</c:v>
                </c:pt>
                <c:pt idx="9">
                  <c:v>11:00:00 AM</c:v>
                </c:pt>
                <c:pt idx="10">
                  <c:v>12:00:00 PM</c:v>
                </c:pt>
                <c:pt idx="11">
                  <c:v>1:00:00 PM</c:v>
                </c:pt>
                <c:pt idx="12">
                  <c:v>2:00:00 PM</c:v>
                </c:pt>
                <c:pt idx="13">
                  <c:v>3:00:00 PM</c:v>
                </c:pt>
                <c:pt idx="14">
                  <c:v>4:00:00 PM</c:v>
                </c:pt>
                <c:pt idx="15">
                  <c:v>5:00:00 PM</c:v>
                </c:pt>
                <c:pt idx="16">
                  <c:v>6:00:00 PM</c:v>
                </c:pt>
                <c:pt idx="17">
                  <c:v>7:00:00 PM</c:v>
                </c:pt>
                <c:pt idx="18">
                  <c:v>8:00:00 PM</c:v>
                </c:pt>
                <c:pt idx="19">
                  <c:v>9:00:00 PM</c:v>
                </c:pt>
                <c:pt idx="20">
                  <c:v>10:00:00 PM</c:v>
                </c:pt>
                <c:pt idx="21">
                  <c:v>11:00:00 PM</c:v>
                </c:pt>
                <c:pt idx="22">
                  <c:v>12:00:00 AM</c:v>
                </c:pt>
                <c:pt idx="23">
                  <c:v>1:00:00 AM</c:v>
                </c:pt>
                <c:pt idx="24">
                  <c:v>2:00:00 AM</c:v>
                </c:pt>
                <c:pt idx="25">
                  <c:v>3:00:00 AM</c:v>
                </c:pt>
                <c:pt idx="26">
                  <c:v>4:00:00 AM</c:v>
                </c:pt>
                <c:pt idx="27">
                  <c:v>5:00:00 AM</c:v>
                </c:pt>
                <c:pt idx="28">
                  <c:v>6:00:00 AM</c:v>
                </c:pt>
                <c:pt idx="29">
                  <c:v>7:00:00 AM</c:v>
                </c:pt>
                <c:pt idx="30">
                  <c:v>8:00:00 AM</c:v>
                </c:pt>
                <c:pt idx="31">
                  <c:v>9:00:00 AM</c:v>
                </c:pt>
                <c:pt idx="32">
                  <c:v>10:00:00 AM</c:v>
                </c:pt>
                <c:pt idx="33">
                  <c:v>11:00:00 AM</c:v>
                </c:pt>
                <c:pt idx="34">
                  <c:v>12:00:00 PM</c:v>
                </c:pt>
                <c:pt idx="35">
                  <c:v>1:00:00 PM</c:v>
                </c:pt>
                <c:pt idx="36">
                  <c:v>2:00:00 PM</c:v>
                </c:pt>
                <c:pt idx="37">
                  <c:v>3:00:00 PM</c:v>
                </c:pt>
                <c:pt idx="38">
                  <c:v>4:00:00 PM</c:v>
                </c:pt>
                <c:pt idx="39">
                  <c:v>5:00:00 PM</c:v>
                </c:pt>
                <c:pt idx="40">
                  <c:v>6:00:00 PM</c:v>
                </c:pt>
                <c:pt idx="41">
                  <c:v>7:00:00 PM</c:v>
                </c:pt>
                <c:pt idx="42">
                  <c:v>8:00:00 PM</c:v>
                </c:pt>
                <c:pt idx="43">
                  <c:v>9:00:00 PM</c:v>
                </c:pt>
                <c:pt idx="44">
                  <c:v>10:00:00 PM</c:v>
                </c:pt>
                <c:pt idx="45">
                  <c:v>11:00:00 PM</c:v>
                </c:pt>
                <c:pt idx="46">
                  <c:v>12:00:00 AM</c:v>
                </c:pt>
                <c:pt idx="47">
                  <c:v>1:00:00 AM</c:v>
                </c:pt>
                <c:pt idx="48">
                  <c:v>2:00:00 AM</c:v>
                </c:pt>
                <c:pt idx="49">
                  <c:v>3:00:00 AM</c:v>
                </c:pt>
                <c:pt idx="50">
                  <c:v>4:00:00 AM</c:v>
                </c:pt>
                <c:pt idx="51">
                  <c:v>5:00:00 AM</c:v>
                </c:pt>
                <c:pt idx="52">
                  <c:v>6:00:00 AM</c:v>
                </c:pt>
                <c:pt idx="53">
                  <c:v>7:00:00 AM</c:v>
                </c:pt>
                <c:pt idx="54">
                  <c:v>8:00:00 AM</c:v>
                </c:pt>
                <c:pt idx="55">
                  <c:v>9:00:00 AM</c:v>
                </c:pt>
                <c:pt idx="56">
                  <c:v>10:00:00 AM</c:v>
                </c:pt>
                <c:pt idx="57">
                  <c:v>11:00:00 AM</c:v>
                </c:pt>
                <c:pt idx="58">
                  <c:v>12:00:00 PM</c:v>
                </c:pt>
                <c:pt idx="59">
                  <c:v>1:00:00 PM</c:v>
                </c:pt>
                <c:pt idx="60">
                  <c:v>2:00:00 PM</c:v>
                </c:pt>
                <c:pt idx="61">
                  <c:v>3:00:00 PM</c:v>
                </c:pt>
                <c:pt idx="62">
                  <c:v>4:00:00 PM</c:v>
                </c:pt>
                <c:pt idx="63">
                  <c:v>5:00:00 PM</c:v>
                </c:pt>
                <c:pt idx="64">
                  <c:v>6:00:00 PM</c:v>
                </c:pt>
                <c:pt idx="65">
                  <c:v>7:00:00 PM</c:v>
                </c:pt>
                <c:pt idx="66">
                  <c:v>8:00:00 PM</c:v>
                </c:pt>
                <c:pt idx="67">
                  <c:v>9:00:00 PM</c:v>
                </c:pt>
                <c:pt idx="68">
                  <c:v>10:00:00 PM</c:v>
                </c:pt>
                <c:pt idx="69">
                  <c:v>11:00:00 PM</c:v>
                </c:pt>
                <c:pt idx="70">
                  <c:v>12:00:00 AM</c:v>
                </c:pt>
                <c:pt idx="71">
                  <c:v>2:00:00 AM</c:v>
                </c:pt>
                <c:pt idx="72">
                  <c:v>3:00:00 AM</c:v>
                </c:pt>
                <c:pt idx="73">
                  <c:v>4:00:00 AM</c:v>
                </c:pt>
                <c:pt idx="74">
                  <c:v>6:00:00 AM</c:v>
                </c:pt>
                <c:pt idx="75">
                  <c:v>8:00:00 AM</c:v>
                </c:pt>
                <c:pt idx="76">
                  <c:v>10:00:00 AM</c:v>
                </c:pt>
                <c:pt idx="77">
                  <c:v>12:00:00 AM</c:v>
                </c:pt>
                <c:pt idx="78">
                  <c:v>2:00:00 PM</c:v>
                </c:pt>
                <c:pt idx="79">
                  <c:v>4:00:00 PM</c:v>
                </c:pt>
                <c:pt idx="80">
                  <c:v>6:00:00 PM</c:v>
                </c:pt>
                <c:pt idx="81">
                  <c:v>8:00:00 PM</c:v>
                </c:pt>
                <c:pt idx="82">
                  <c:v>10:00:00 PM</c:v>
                </c:pt>
                <c:pt idx="83">
                  <c:v>12:00:00 AM</c:v>
                </c:pt>
                <c:pt idx="84">
                  <c:v>2:00:00 AM</c:v>
                </c:pt>
                <c:pt idx="85">
                  <c:v>4:00:00 AM</c:v>
                </c:pt>
                <c:pt idx="86">
                  <c:v>6:00:00 AM</c:v>
                </c:pt>
                <c:pt idx="87">
                  <c:v>8:00:00 AM</c:v>
                </c:pt>
                <c:pt idx="88">
                  <c:v>10:00:00 AM</c:v>
                </c:pt>
                <c:pt idx="89">
                  <c:v>12:00:00 PM</c:v>
                </c:pt>
                <c:pt idx="90">
                  <c:v>2:00:00 PM</c:v>
                </c:pt>
                <c:pt idx="91">
                  <c:v>14:00:00 PM</c:v>
                </c:pt>
                <c:pt idx="92">
                  <c:v>6:00:00 PM</c:v>
                </c:pt>
                <c:pt idx="93">
                  <c:v>8:00:00 PM</c:v>
                </c:pt>
                <c:pt idx="94">
                  <c:v>10:00:00 PM</c:v>
                </c:pt>
                <c:pt idx="95">
                  <c:v>12:00:00 AM</c:v>
                </c:pt>
                <c:pt idx="96">
                  <c:v>2:00:00 AM</c:v>
                </c:pt>
                <c:pt idx="97">
                  <c:v>4:00:00 AM</c:v>
                </c:pt>
                <c:pt idx="98">
                  <c:v>6:00:00 AM</c:v>
                </c:pt>
                <c:pt idx="99">
                  <c:v>10:00:00 AM</c:v>
                </c:pt>
                <c:pt idx="100">
                  <c:v>12:00:00 PM</c:v>
                </c:pt>
                <c:pt idx="101">
                  <c:v>2:00:00 PM</c:v>
                </c:pt>
                <c:pt idx="102">
                  <c:v>4:00:00 PM</c:v>
                </c:pt>
                <c:pt idx="103">
                  <c:v>6:00:00 PM</c:v>
                </c:pt>
                <c:pt idx="104">
                  <c:v>8:00:00 PM</c:v>
                </c:pt>
                <c:pt idx="105">
                  <c:v>10:00:00 PM</c:v>
                </c:pt>
                <c:pt idx="106">
                  <c:v>12:00:00 AM</c:v>
                </c:pt>
                <c:pt idx="107">
                  <c:v>2:00:00 AM</c:v>
                </c:pt>
                <c:pt idx="108">
                  <c:v>4:00:00 AM</c:v>
                </c:pt>
                <c:pt idx="109">
                  <c:v>6:00:00 AM</c:v>
                </c:pt>
                <c:pt idx="110">
                  <c:v>8:00:00 AM</c:v>
                </c:pt>
                <c:pt idx="111">
                  <c:v>10:00:00 AM</c:v>
                </c:pt>
                <c:pt idx="112">
                  <c:v>12:00:00 PM</c:v>
                </c:pt>
                <c:pt idx="113">
                  <c:v>2:00:00 PM</c:v>
                </c:pt>
                <c:pt idx="114">
                  <c:v>4:00:00 PM</c:v>
                </c:pt>
                <c:pt idx="115">
                  <c:v>6:00:00 PM</c:v>
                </c:pt>
                <c:pt idx="116">
                  <c:v>8:00:00 PM</c:v>
                </c:pt>
                <c:pt idx="117">
                  <c:v>10:00:00 PM</c:v>
                </c:pt>
                <c:pt idx="118">
                  <c:v>12:00:00 AM</c:v>
                </c:pt>
                <c:pt idx="119">
                  <c:v>4:00:00 AM</c:v>
                </c:pt>
                <c:pt idx="120">
                  <c:v>8:00:00 AM</c:v>
                </c:pt>
                <c:pt idx="121">
                  <c:v>12:00:00 AM</c:v>
                </c:pt>
                <c:pt idx="122">
                  <c:v>4:00:00 PM</c:v>
                </c:pt>
                <c:pt idx="123">
                  <c:v>8:00:00 PM</c:v>
                </c:pt>
                <c:pt idx="124">
                  <c:v>12:00:00 AM</c:v>
                </c:pt>
                <c:pt idx="125">
                  <c:v>4:00:00 AM</c:v>
                </c:pt>
                <c:pt idx="126">
                  <c:v>8:00:00 AM</c:v>
                </c:pt>
                <c:pt idx="127">
                  <c:v>12:00:00 PM</c:v>
                </c:pt>
                <c:pt idx="128">
                  <c:v>12:00:00 PM</c:v>
                </c:pt>
              </c:strCache>
            </c:strRef>
          </c:cat>
          <c:val>
            <c:numRef>
              <c:f>'Tables of records'!$AC$3:$AC$131</c:f>
              <c:numCache>
                <c:formatCode>General</c:formatCode>
                <c:ptCount val="129"/>
                <c:pt idx="0">
                  <c:v>70</c:v>
                </c:pt>
                <c:pt idx="1">
                  <c:v>70</c:v>
                </c:pt>
                <c:pt idx="2">
                  <c:v>70</c:v>
                </c:pt>
                <c:pt idx="3">
                  <c:v>70</c:v>
                </c:pt>
                <c:pt idx="4">
                  <c:v>70</c:v>
                </c:pt>
                <c:pt idx="5">
                  <c:v>70</c:v>
                </c:pt>
                <c:pt idx="6">
                  <c:v>70</c:v>
                </c:pt>
                <c:pt idx="7">
                  <c:v>70</c:v>
                </c:pt>
                <c:pt idx="8">
                  <c:v>70</c:v>
                </c:pt>
                <c:pt idx="9">
                  <c:v>70</c:v>
                </c:pt>
                <c:pt idx="10">
                  <c:v>70</c:v>
                </c:pt>
                <c:pt idx="11">
                  <c:v>70</c:v>
                </c:pt>
                <c:pt idx="12">
                  <c:v>70</c:v>
                </c:pt>
                <c:pt idx="13">
                  <c:v>70</c:v>
                </c:pt>
                <c:pt idx="14">
                  <c:v>70</c:v>
                </c:pt>
                <c:pt idx="15">
                  <c:v>70</c:v>
                </c:pt>
                <c:pt idx="16">
                  <c:v>70</c:v>
                </c:pt>
                <c:pt idx="17">
                  <c:v>70</c:v>
                </c:pt>
                <c:pt idx="18">
                  <c:v>70</c:v>
                </c:pt>
                <c:pt idx="19">
                  <c:v>70</c:v>
                </c:pt>
                <c:pt idx="20">
                  <c:v>70</c:v>
                </c:pt>
                <c:pt idx="21">
                  <c:v>70</c:v>
                </c:pt>
                <c:pt idx="22">
                  <c:v>70</c:v>
                </c:pt>
                <c:pt idx="23">
                  <c:v>70</c:v>
                </c:pt>
                <c:pt idx="24">
                  <c:v>70</c:v>
                </c:pt>
                <c:pt idx="25">
                  <c:v>70</c:v>
                </c:pt>
                <c:pt idx="26">
                  <c:v>70</c:v>
                </c:pt>
                <c:pt idx="27">
                  <c:v>70</c:v>
                </c:pt>
                <c:pt idx="28">
                  <c:v>70</c:v>
                </c:pt>
                <c:pt idx="29">
                  <c:v>70</c:v>
                </c:pt>
                <c:pt idx="30">
                  <c:v>70</c:v>
                </c:pt>
                <c:pt idx="31">
                  <c:v>70</c:v>
                </c:pt>
                <c:pt idx="32">
                  <c:v>70</c:v>
                </c:pt>
                <c:pt idx="33">
                  <c:v>70</c:v>
                </c:pt>
                <c:pt idx="34">
                  <c:v>70</c:v>
                </c:pt>
                <c:pt idx="35">
                  <c:v>70</c:v>
                </c:pt>
                <c:pt idx="36">
                  <c:v>70</c:v>
                </c:pt>
                <c:pt idx="37">
                  <c:v>70</c:v>
                </c:pt>
                <c:pt idx="38">
                  <c:v>70</c:v>
                </c:pt>
                <c:pt idx="39">
                  <c:v>70</c:v>
                </c:pt>
                <c:pt idx="40">
                  <c:v>70</c:v>
                </c:pt>
                <c:pt idx="41">
                  <c:v>70</c:v>
                </c:pt>
                <c:pt idx="42">
                  <c:v>70</c:v>
                </c:pt>
                <c:pt idx="43">
                  <c:v>70</c:v>
                </c:pt>
                <c:pt idx="44">
                  <c:v>70</c:v>
                </c:pt>
                <c:pt idx="45">
                  <c:v>70</c:v>
                </c:pt>
                <c:pt idx="46">
                  <c:v>70</c:v>
                </c:pt>
                <c:pt idx="47">
                  <c:v>70</c:v>
                </c:pt>
                <c:pt idx="48">
                  <c:v>70</c:v>
                </c:pt>
                <c:pt idx="49">
                  <c:v>70</c:v>
                </c:pt>
                <c:pt idx="50">
                  <c:v>70</c:v>
                </c:pt>
                <c:pt idx="51">
                  <c:v>70</c:v>
                </c:pt>
                <c:pt idx="52">
                  <c:v>70</c:v>
                </c:pt>
                <c:pt idx="53">
                  <c:v>70</c:v>
                </c:pt>
                <c:pt idx="54">
                  <c:v>70</c:v>
                </c:pt>
                <c:pt idx="55">
                  <c:v>70</c:v>
                </c:pt>
                <c:pt idx="56">
                  <c:v>70</c:v>
                </c:pt>
                <c:pt idx="57">
                  <c:v>70</c:v>
                </c:pt>
                <c:pt idx="58">
                  <c:v>70</c:v>
                </c:pt>
                <c:pt idx="59">
                  <c:v>70</c:v>
                </c:pt>
                <c:pt idx="60">
                  <c:v>70</c:v>
                </c:pt>
                <c:pt idx="61">
                  <c:v>70</c:v>
                </c:pt>
                <c:pt idx="62">
                  <c:v>70</c:v>
                </c:pt>
                <c:pt idx="63">
                  <c:v>70</c:v>
                </c:pt>
                <c:pt idx="64">
                  <c:v>70</c:v>
                </c:pt>
                <c:pt idx="65">
                  <c:v>70</c:v>
                </c:pt>
                <c:pt idx="66">
                  <c:v>70</c:v>
                </c:pt>
                <c:pt idx="67">
                  <c:v>70</c:v>
                </c:pt>
                <c:pt idx="68">
                  <c:v>70</c:v>
                </c:pt>
                <c:pt idx="69">
                  <c:v>70</c:v>
                </c:pt>
                <c:pt idx="70">
                  <c:v>70</c:v>
                </c:pt>
                <c:pt idx="71">
                  <c:v>70</c:v>
                </c:pt>
                <c:pt idx="72">
                  <c:v>70</c:v>
                </c:pt>
                <c:pt idx="73">
                  <c:v>70</c:v>
                </c:pt>
                <c:pt idx="74">
                  <c:v>70</c:v>
                </c:pt>
                <c:pt idx="75">
                  <c:v>70</c:v>
                </c:pt>
                <c:pt idx="76">
                  <c:v>70</c:v>
                </c:pt>
                <c:pt idx="77">
                  <c:v>70</c:v>
                </c:pt>
                <c:pt idx="78">
                  <c:v>70</c:v>
                </c:pt>
                <c:pt idx="79">
                  <c:v>70</c:v>
                </c:pt>
                <c:pt idx="80">
                  <c:v>70</c:v>
                </c:pt>
                <c:pt idx="81">
                  <c:v>70</c:v>
                </c:pt>
                <c:pt idx="82">
                  <c:v>70</c:v>
                </c:pt>
                <c:pt idx="83">
                  <c:v>70</c:v>
                </c:pt>
                <c:pt idx="84">
                  <c:v>70</c:v>
                </c:pt>
                <c:pt idx="85">
                  <c:v>70</c:v>
                </c:pt>
                <c:pt idx="86">
                  <c:v>70</c:v>
                </c:pt>
                <c:pt idx="87">
                  <c:v>70</c:v>
                </c:pt>
                <c:pt idx="88">
                  <c:v>70</c:v>
                </c:pt>
                <c:pt idx="89">
                  <c:v>70</c:v>
                </c:pt>
                <c:pt idx="90">
                  <c:v>70</c:v>
                </c:pt>
                <c:pt idx="91">
                  <c:v>70</c:v>
                </c:pt>
                <c:pt idx="92">
                  <c:v>70</c:v>
                </c:pt>
                <c:pt idx="93">
                  <c:v>70</c:v>
                </c:pt>
                <c:pt idx="94">
                  <c:v>70</c:v>
                </c:pt>
                <c:pt idx="95">
                  <c:v>70</c:v>
                </c:pt>
                <c:pt idx="96">
                  <c:v>70</c:v>
                </c:pt>
                <c:pt idx="97">
                  <c:v>70</c:v>
                </c:pt>
                <c:pt idx="98">
                  <c:v>70</c:v>
                </c:pt>
                <c:pt idx="99">
                  <c:v>70</c:v>
                </c:pt>
                <c:pt idx="100">
                  <c:v>70</c:v>
                </c:pt>
                <c:pt idx="101">
                  <c:v>70</c:v>
                </c:pt>
                <c:pt idx="102">
                  <c:v>70</c:v>
                </c:pt>
                <c:pt idx="103">
                  <c:v>70</c:v>
                </c:pt>
                <c:pt idx="104">
                  <c:v>70</c:v>
                </c:pt>
                <c:pt idx="105">
                  <c:v>70</c:v>
                </c:pt>
                <c:pt idx="106">
                  <c:v>70</c:v>
                </c:pt>
                <c:pt idx="107">
                  <c:v>70</c:v>
                </c:pt>
                <c:pt idx="108">
                  <c:v>70</c:v>
                </c:pt>
                <c:pt idx="109">
                  <c:v>70</c:v>
                </c:pt>
                <c:pt idx="110">
                  <c:v>70</c:v>
                </c:pt>
                <c:pt idx="111">
                  <c:v>70</c:v>
                </c:pt>
                <c:pt idx="112">
                  <c:v>70</c:v>
                </c:pt>
                <c:pt idx="113">
                  <c:v>70</c:v>
                </c:pt>
                <c:pt idx="114">
                  <c:v>70</c:v>
                </c:pt>
                <c:pt idx="115">
                  <c:v>70</c:v>
                </c:pt>
                <c:pt idx="116">
                  <c:v>70</c:v>
                </c:pt>
                <c:pt idx="117">
                  <c:v>70</c:v>
                </c:pt>
                <c:pt idx="118">
                  <c:v>70</c:v>
                </c:pt>
                <c:pt idx="119">
                  <c:v>70</c:v>
                </c:pt>
                <c:pt idx="120">
                  <c:v>70</c:v>
                </c:pt>
                <c:pt idx="121">
                  <c:v>70</c:v>
                </c:pt>
                <c:pt idx="122">
                  <c:v>70</c:v>
                </c:pt>
                <c:pt idx="123">
                  <c:v>70</c:v>
                </c:pt>
                <c:pt idx="124">
                  <c:v>70</c:v>
                </c:pt>
                <c:pt idx="125">
                  <c:v>70</c:v>
                </c:pt>
                <c:pt idx="126">
                  <c:v>70</c:v>
                </c:pt>
                <c:pt idx="127">
                  <c:v>70</c:v>
                </c:pt>
                <c:pt idx="128">
                  <c:v>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6DE-44A4-8545-2C4369BA85B4}"/>
            </c:ext>
          </c:extLst>
        </c:ser>
        <c:ser>
          <c:idx val="2"/>
          <c:order val="2"/>
          <c:spPr>
            <a:ln w="28575"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'Tables of records'!$P$3:$P$131</c:f>
              <c:strCache>
                <c:ptCount val="129"/>
                <c:pt idx="0">
                  <c:v>2:00:00 AM</c:v>
                </c:pt>
                <c:pt idx="1">
                  <c:v>3:00:00 AM</c:v>
                </c:pt>
                <c:pt idx="2">
                  <c:v>4:00:00 AM</c:v>
                </c:pt>
                <c:pt idx="3">
                  <c:v>5:00:00 AM</c:v>
                </c:pt>
                <c:pt idx="4">
                  <c:v>6:00:00 AM</c:v>
                </c:pt>
                <c:pt idx="5">
                  <c:v>7:00:00 AM</c:v>
                </c:pt>
                <c:pt idx="6">
                  <c:v>8:00:00 AM</c:v>
                </c:pt>
                <c:pt idx="7">
                  <c:v>9:00:00 AM</c:v>
                </c:pt>
                <c:pt idx="8">
                  <c:v>10:00:00 AM</c:v>
                </c:pt>
                <c:pt idx="9">
                  <c:v>11:00:00 AM</c:v>
                </c:pt>
                <c:pt idx="10">
                  <c:v>12:00:00 PM</c:v>
                </c:pt>
                <c:pt idx="11">
                  <c:v>1:00:00 PM</c:v>
                </c:pt>
                <c:pt idx="12">
                  <c:v>2:00:00 PM</c:v>
                </c:pt>
                <c:pt idx="13">
                  <c:v>3:00:00 PM</c:v>
                </c:pt>
                <c:pt idx="14">
                  <c:v>4:00:00 PM</c:v>
                </c:pt>
                <c:pt idx="15">
                  <c:v>5:00:00 PM</c:v>
                </c:pt>
                <c:pt idx="16">
                  <c:v>6:00:00 PM</c:v>
                </c:pt>
                <c:pt idx="17">
                  <c:v>7:00:00 PM</c:v>
                </c:pt>
                <c:pt idx="18">
                  <c:v>8:00:00 PM</c:v>
                </c:pt>
                <c:pt idx="19">
                  <c:v>9:00:00 PM</c:v>
                </c:pt>
                <c:pt idx="20">
                  <c:v>10:00:00 PM</c:v>
                </c:pt>
                <c:pt idx="21">
                  <c:v>11:00:00 PM</c:v>
                </c:pt>
                <c:pt idx="22">
                  <c:v>12:00:00 AM</c:v>
                </c:pt>
                <c:pt idx="23">
                  <c:v>1:00:00 AM</c:v>
                </c:pt>
                <c:pt idx="24">
                  <c:v>2:00:00 AM</c:v>
                </c:pt>
                <c:pt idx="25">
                  <c:v>3:00:00 AM</c:v>
                </c:pt>
                <c:pt idx="26">
                  <c:v>4:00:00 AM</c:v>
                </c:pt>
                <c:pt idx="27">
                  <c:v>5:00:00 AM</c:v>
                </c:pt>
                <c:pt idx="28">
                  <c:v>6:00:00 AM</c:v>
                </c:pt>
                <c:pt idx="29">
                  <c:v>7:00:00 AM</c:v>
                </c:pt>
                <c:pt idx="30">
                  <c:v>8:00:00 AM</c:v>
                </c:pt>
                <c:pt idx="31">
                  <c:v>9:00:00 AM</c:v>
                </c:pt>
                <c:pt idx="32">
                  <c:v>10:00:00 AM</c:v>
                </c:pt>
                <c:pt idx="33">
                  <c:v>11:00:00 AM</c:v>
                </c:pt>
                <c:pt idx="34">
                  <c:v>12:00:00 PM</c:v>
                </c:pt>
                <c:pt idx="35">
                  <c:v>1:00:00 PM</c:v>
                </c:pt>
                <c:pt idx="36">
                  <c:v>2:00:00 PM</c:v>
                </c:pt>
                <c:pt idx="37">
                  <c:v>3:00:00 PM</c:v>
                </c:pt>
                <c:pt idx="38">
                  <c:v>4:00:00 PM</c:v>
                </c:pt>
                <c:pt idx="39">
                  <c:v>5:00:00 PM</c:v>
                </c:pt>
                <c:pt idx="40">
                  <c:v>6:00:00 PM</c:v>
                </c:pt>
                <c:pt idx="41">
                  <c:v>7:00:00 PM</c:v>
                </c:pt>
                <c:pt idx="42">
                  <c:v>8:00:00 PM</c:v>
                </c:pt>
                <c:pt idx="43">
                  <c:v>9:00:00 PM</c:v>
                </c:pt>
                <c:pt idx="44">
                  <c:v>10:00:00 PM</c:v>
                </c:pt>
                <c:pt idx="45">
                  <c:v>11:00:00 PM</c:v>
                </c:pt>
                <c:pt idx="46">
                  <c:v>12:00:00 AM</c:v>
                </c:pt>
                <c:pt idx="47">
                  <c:v>1:00:00 AM</c:v>
                </c:pt>
                <c:pt idx="48">
                  <c:v>2:00:00 AM</c:v>
                </c:pt>
                <c:pt idx="49">
                  <c:v>3:00:00 AM</c:v>
                </c:pt>
                <c:pt idx="50">
                  <c:v>4:00:00 AM</c:v>
                </c:pt>
                <c:pt idx="51">
                  <c:v>5:00:00 AM</c:v>
                </c:pt>
                <c:pt idx="52">
                  <c:v>6:00:00 AM</c:v>
                </c:pt>
                <c:pt idx="53">
                  <c:v>7:00:00 AM</c:v>
                </c:pt>
                <c:pt idx="54">
                  <c:v>8:00:00 AM</c:v>
                </c:pt>
                <c:pt idx="55">
                  <c:v>9:00:00 AM</c:v>
                </c:pt>
                <c:pt idx="56">
                  <c:v>10:00:00 AM</c:v>
                </c:pt>
                <c:pt idx="57">
                  <c:v>11:00:00 AM</c:v>
                </c:pt>
                <c:pt idx="58">
                  <c:v>12:00:00 PM</c:v>
                </c:pt>
                <c:pt idx="59">
                  <c:v>1:00:00 PM</c:v>
                </c:pt>
                <c:pt idx="60">
                  <c:v>2:00:00 PM</c:v>
                </c:pt>
                <c:pt idx="61">
                  <c:v>3:00:00 PM</c:v>
                </c:pt>
                <c:pt idx="62">
                  <c:v>4:00:00 PM</c:v>
                </c:pt>
                <c:pt idx="63">
                  <c:v>5:00:00 PM</c:v>
                </c:pt>
                <c:pt idx="64">
                  <c:v>6:00:00 PM</c:v>
                </c:pt>
                <c:pt idx="65">
                  <c:v>7:00:00 PM</c:v>
                </c:pt>
                <c:pt idx="66">
                  <c:v>8:00:00 PM</c:v>
                </c:pt>
                <c:pt idx="67">
                  <c:v>9:00:00 PM</c:v>
                </c:pt>
                <c:pt idx="68">
                  <c:v>10:00:00 PM</c:v>
                </c:pt>
                <c:pt idx="69">
                  <c:v>11:00:00 PM</c:v>
                </c:pt>
                <c:pt idx="70">
                  <c:v>12:00:00 AM</c:v>
                </c:pt>
                <c:pt idx="71">
                  <c:v>2:00:00 AM</c:v>
                </c:pt>
                <c:pt idx="72">
                  <c:v>3:00:00 AM</c:v>
                </c:pt>
                <c:pt idx="73">
                  <c:v>4:00:00 AM</c:v>
                </c:pt>
                <c:pt idx="74">
                  <c:v>6:00:00 AM</c:v>
                </c:pt>
                <c:pt idx="75">
                  <c:v>8:00:00 AM</c:v>
                </c:pt>
                <c:pt idx="76">
                  <c:v>10:00:00 AM</c:v>
                </c:pt>
                <c:pt idx="77">
                  <c:v>12:00:00 AM</c:v>
                </c:pt>
                <c:pt idx="78">
                  <c:v>2:00:00 PM</c:v>
                </c:pt>
                <c:pt idx="79">
                  <c:v>4:00:00 PM</c:v>
                </c:pt>
                <c:pt idx="80">
                  <c:v>6:00:00 PM</c:v>
                </c:pt>
                <c:pt idx="81">
                  <c:v>8:00:00 PM</c:v>
                </c:pt>
                <c:pt idx="82">
                  <c:v>10:00:00 PM</c:v>
                </c:pt>
                <c:pt idx="83">
                  <c:v>12:00:00 AM</c:v>
                </c:pt>
                <c:pt idx="84">
                  <c:v>2:00:00 AM</c:v>
                </c:pt>
                <c:pt idx="85">
                  <c:v>4:00:00 AM</c:v>
                </c:pt>
                <c:pt idx="86">
                  <c:v>6:00:00 AM</c:v>
                </c:pt>
                <c:pt idx="87">
                  <c:v>8:00:00 AM</c:v>
                </c:pt>
                <c:pt idx="88">
                  <c:v>10:00:00 AM</c:v>
                </c:pt>
                <c:pt idx="89">
                  <c:v>12:00:00 PM</c:v>
                </c:pt>
                <c:pt idx="90">
                  <c:v>2:00:00 PM</c:v>
                </c:pt>
                <c:pt idx="91">
                  <c:v>14:00:00 PM</c:v>
                </c:pt>
                <c:pt idx="92">
                  <c:v>6:00:00 PM</c:v>
                </c:pt>
                <c:pt idx="93">
                  <c:v>8:00:00 PM</c:v>
                </c:pt>
                <c:pt idx="94">
                  <c:v>10:00:00 PM</c:v>
                </c:pt>
                <c:pt idx="95">
                  <c:v>12:00:00 AM</c:v>
                </c:pt>
                <c:pt idx="96">
                  <c:v>2:00:00 AM</c:v>
                </c:pt>
                <c:pt idx="97">
                  <c:v>4:00:00 AM</c:v>
                </c:pt>
                <c:pt idx="98">
                  <c:v>6:00:00 AM</c:v>
                </c:pt>
                <c:pt idx="99">
                  <c:v>10:00:00 AM</c:v>
                </c:pt>
                <c:pt idx="100">
                  <c:v>12:00:00 PM</c:v>
                </c:pt>
                <c:pt idx="101">
                  <c:v>2:00:00 PM</c:v>
                </c:pt>
                <c:pt idx="102">
                  <c:v>4:00:00 PM</c:v>
                </c:pt>
                <c:pt idx="103">
                  <c:v>6:00:00 PM</c:v>
                </c:pt>
                <c:pt idx="104">
                  <c:v>8:00:00 PM</c:v>
                </c:pt>
                <c:pt idx="105">
                  <c:v>10:00:00 PM</c:v>
                </c:pt>
                <c:pt idx="106">
                  <c:v>12:00:00 AM</c:v>
                </c:pt>
                <c:pt idx="107">
                  <c:v>2:00:00 AM</c:v>
                </c:pt>
                <c:pt idx="108">
                  <c:v>4:00:00 AM</c:v>
                </c:pt>
                <c:pt idx="109">
                  <c:v>6:00:00 AM</c:v>
                </c:pt>
                <c:pt idx="110">
                  <c:v>8:00:00 AM</c:v>
                </c:pt>
                <c:pt idx="111">
                  <c:v>10:00:00 AM</c:v>
                </c:pt>
                <c:pt idx="112">
                  <c:v>12:00:00 PM</c:v>
                </c:pt>
                <c:pt idx="113">
                  <c:v>2:00:00 PM</c:v>
                </c:pt>
                <c:pt idx="114">
                  <c:v>4:00:00 PM</c:v>
                </c:pt>
                <c:pt idx="115">
                  <c:v>6:00:00 PM</c:v>
                </c:pt>
                <c:pt idx="116">
                  <c:v>8:00:00 PM</c:v>
                </c:pt>
                <c:pt idx="117">
                  <c:v>10:00:00 PM</c:v>
                </c:pt>
                <c:pt idx="118">
                  <c:v>12:00:00 AM</c:v>
                </c:pt>
                <c:pt idx="119">
                  <c:v>4:00:00 AM</c:v>
                </c:pt>
                <c:pt idx="120">
                  <c:v>8:00:00 AM</c:v>
                </c:pt>
                <c:pt idx="121">
                  <c:v>12:00:00 AM</c:v>
                </c:pt>
                <c:pt idx="122">
                  <c:v>4:00:00 PM</c:v>
                </c:pt>
                <c:pt idx="123">
                  <c:v>8:00:00 PM</c:v>
                </c:pt>
                <c:pt idx="124">
                  <c:v>12:00:00 AM</c:v>
                </c:pt>
                <c:pt idx="125">
                  <c:v>4:00:00 AM</c:v>
                </c:pt>
                <c:pt idx="126">
                  <c:v>8:00:00 AM</c:v>
                </c:pt>
                <c:pt idx="127">
                  <c:v>12:00:00 PM</c:v>
                </c:pt>
                <c:pt idx="128">
                  <c:v>12:00:00 PM</c:v>
                </c:pt>
              </c:strCache>
            </c:strRef>
          </c:cat>
          <c:val>
            <c:numRef>
              <c:f>'Tables of records'!$AD$3:$AD$131</c:f>
              <c:numCache>
                <c:formatCode>General</c:formatCode>
                <c:ptCount val="129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  <c:pt idx="9">
                  <c:v>100</c:v>
                </c:pt>
                <c:pt idx="10">
                  <c:v>100</c:v>
                </c:pt>
                <c:pt idx="11">
                  <c:v>100</c:v>
                </c:pt>
                <c:pt idx="12">
                  <c:v>100</c:v>
                </c:pt>
                <c:pt idx="13">
                  <c:v>100</c:v>
                </c:pt>
                <c:pt idx="14">
                  <c:v>100</c:v>
                </c:pt>
                <c:pt idx="15">
                  <c:v>100</c:v>
                </c:pt>
                <c:pt idx="16">
                  <c:v>100</c:v>
                </c:pt>
                <c:pt idx="17">
                  <c:v>100</c:v>
                </c:pt>
                <c:pt idx="18">
                  <c:v>100</c:v>
                </c:pt>
                <c:pt idx="19">
                  <c:v>100</c:v>
                </c:pt>
                <c:pt idx="20">
                  <c:v>100</c:v>
                </c:pt>
                <c:pt idx="21">
                  <c:v>100</c:v>
                </c:pt>
                <c:pt idx="22">
                  <c:v>100</c:v>
                </c:pt>
                <c:pt idx="23">
                  <c:v>100</c:v>
                </c:pt>
                <c:pt idx="24">
                  <c:v>100</c:v>
                </c:pt>
                <c:pt idx="25">
                  <c:v>100</c:v>
                </c:pt>
                <c:pt idx="26">
                  <c:v>100</c:v>
                </c:pt>
                <c:pt idx="27">
                  <c:v>100</c:v>
                </c:pt>
                <c:pt idx="28">
                  <c:v>100</c:v>
                </c:pt>
                <c:pt idx="29">
                  <c:v>100</c:v>
                </c:pt>
                <c:pt idx="30">
                  <c:v>100</c:v>
                </c:pt>
                <c:pt idx="31">
                  <c:v>100</c:v>
                </c:pt>
                <c:pt idx="32">
                  <c:v>100</c:v>
                </c:pt>
                <c:pt idx="33">
                  <c:v>100</c:v>
                </c:pt>
                <c:pt idx="34">
                  <c:v>100</c:v>
                </c:pt>
                <c:pt idx="35">
                  <c:v>100</c:v>
                </c:pt>
                <c:pt idx="36">
                  <c:v>100</c:v>
                </c:pt>
                <c:pt idx="37">
                  <c:v>100</c:v>
                </c:pt>
                <c:pt idx="38">
                  <c:v>100</c:v>
                </c:pt>
                <c:pt idx="39">
                  <c:v>100</c:v>
                </c:pt>
                <c:pt idx="40">
                  <c:v>100</c:v>
                </c:pt>
                <c:pt idx="41">
                  <c:v>100</c:v>
                </c:pt>
                <c:pt idx="42">
                  <c:v>100</c:v>
                </c:pt>
                <c:pt idx="43">
                  <c:v>100</c:v>
                </c:pt>
                <c:pt idx="44">
                  <c:v>100</c:v>
                </c:pt>
                <c:pt idx="45">
                  <c:v>100</c:v>
                </c:pt>
                <c:pt idx="46">
                  <c:v>100</c:v>
                </c:pt>
                <c:pt idx="47">
                  <c:v>100</c:v>
                </c:pt>
                <c:pt idx="48">
                  <c:v>100</c:v>
                </c:pt>
                <c:pt idx="49">
                  <c:v>100</c:v>
                </c:pt>
                <c:pt idx="50">
                  <c:v>100</c:v>
                </c:pt>
                <c:pt idx="51">
                  <c:v>100</c:v>
                </c:pt>
                <c:pt idx="52">
                  <c:v>100</c:v>
                </c:pt>
                <c:pt idx="53">
                  <c:v>100</c:v>
                </c:pt>
                <c:pt idx="54">
                  <c:v>100</c:v>
                </c:pt>
                <c:pt idx="55">
                  <c:v>100</c:v>
                </c:pt>
                <c:pt idx="56">
                  <c:v>100</c:v>
                </c:pt>
                <c:pt idx="57">
                  <c:v>100</c:v>
                </c:pt>
                <c:pt idx="58">
                  <c:v>100</c:v>
                </c:pt>
                <c:pt idx="59">
                  <c:v>100</c:v>
                </c:pt>
                <c:pt idx="60">
                  <c:v>100</c:v>
                </c:pt>
                <c:pt idx="61">
                  <c:v>100</c:v>
                </c:pt>
                <c:pt idx="62">
                  <c:v>100</c:v>
                </c:pt>
                <c:pt idx="63">
                  <c:v>100</c:v>
                </c:pt>
                <c:pt idx="64">
                  <c:v>100</c:v>
                </c:pt>
                <c:pt idx="65">
                  <c:v>100</c:v>
                </c:pt>
                <c:pt idx="66">
                  <c:v>100</c:v>
                </c:pt>
                <c:pt idx="67">
                  <c:v>100</c:v>
                </c:pt>
                <c:pt idx="68">
                  <c:v>100</c:v>
                </c:pt>
                <c:pt idx="69">
                  <c:v>100</c:v>
                </c:pt>
                <c:pt idx="70">
                  <c:v>100</c:v>
                </c:pt>
                <c:pt idx="71">
                  <c:v>100</c:v>
                </c:pt>
                <c:pt idx="72">
                  <c:v>100</c:v>
                </c:pt>
                <c:pt idx="73">
                  <c:v>100</c:v>
                </c:pt>
                <c:pt idx="74">
                  <c:v>100</c:v>
                </c:pt>
                <c:pt idx="75">
                  <c:v>100</c:v>
                </c:pt>
                <c:pt idx="76">
                  <c:v>100</c:v>
                </c:pt>
                <c:pt idx="77">
                  <c:v>100</c:v>
                </c:pt>
                <c:pt idx="78">
                  <c:v>100</c:v>
                </c:pt>
                <c:pt idx="79">
                  <c:v>100</c:v>
                </c:pt>
                <c:pt idx="80">
                  <c:v>100</c:v>
                </c:pt>
                <c:pt idx="81">
                  <c:v>100</c:v>
                </c:pt>
                <c:pt idx="82">
                  <c:v>100</c:v>
                </c:pt>
                <c:pt idx="83">
                  <c:v>100</c:v>
                </c:pt>
                <c:pt idx="84">
                  <c:v>100</c:v>
                </c:pt>
                <c:pt idx="85">
                  <c:v>100</c:v>
                </c:pt>
                <c:pt idx="86">
                  <c:v>100</c:v>
                </c:pt>
                <c:pt idx="87">
                  <c:v>100</c:v>
                </c:pt>
                <c:pt idx="88">
                  <c:v>100</c:v>
                </c:pt>
                <c:pt idx="89">
                  <c:v>100</c:v>
                </c:pt>
                <c:pt idx="90">
                  <c:v>100</c:v>
                </c:pt>
                <c:pt idx="91">
                  <c:v>100</c:v>
                </c:pt>
                <c:pt idx="92">
                  <c:v>100</c:v>
                </c:pt>
                <c:pt idx="93">
                  <c:v>100</c:v>
                </c:pt>
                <c:pt idx="94">
                  <c:v>100</c:v>
                </c:pt>
                <c:pt idx="95">
                  <c:v>100</c:v>
                </c:pt>
                <c:pt idx="96">
                  <c:v>100</c:v>
                </c:pt>
                <c:pt idx="97">
                  <c:v>100</c:v>
                </c:pt>
                <c:pt idx="98">
                  <c:v>100</c:v>
                </c:pt>
                <c:pt idx="99">
                  <c:v>100</c:v>
                </c:pt>
                <c:pt idx="100">
                  <c:v>100</c:v>
                </c:pt>
                <c:pt idx="101">
                  <c:v>100</c:v>
                </c:pt>
                <c:pt idx="102">
                  <c:v>100</c:v>
                </c:pt>
                <c:pt idx="103">
                  <c:v>100</c:v>
                </c:pt>
                <c:pt idx="104">
                  <c:v>100</c:v>
                </c:pt>
                <c:pt idx="105">
                  <c:v>100</c:v>
                </c:pt>
                <c:pt idx="106">
                  <c:v>100</c:v>
                </c:pt>
                <c:pt idx="107">
                  <c:v>100</c:v>
                </c:pt>
                <c:pt idx="108">
                  <c:v>100</c:v>
                </c:pt>
                <c:pt idx="109">
                  <c:v>100</c:v>
                </c:pt>
                <c:pt idx="110">
                  <c:v>100</c:v>
                </c:pt>
                <c:pt idx="111">
                  <c:v>100</c:v>
                </c:pt>
                <c:pt idx="112">
                  <c:v>100</c:v>
                </c:pt>
                <c:pt idx="113">
                  <c:v>100</c:v>
                </c:pt>
                <c:pt idx="114">
                  <c:v>100</c:v>
                </c:pt>
                <c:pt idx="115">
                  <c:v>100</c:v>
                </c:pt>
                <c:pt idx="116">
                  <c:v>100</c:v>
                </c:pt>
                <c:pt idx="117">
                  <c:v>100</c:v>
                </c:pt>
                <c:pt idx="118">
                  <c:v>100</c:v>
                </c:pt>
                <c:pt idx="119">
                  <c:v>100</c:v>
                </c:pt>
                <c:pt idx="120">
                  <c:v>100</c:v>
                </c:pt>
                <c:pt idx="121">
                  <c:v>100</c:v>
                </c:pt>
                <c:pt idx="122">
                  <c:v>100</c:v>
                </c:pt>
                <c:pt idx="123">
                  <c:v>100</c:v>
                </c:pt>
                <c:pt idx="124">
                  <c:v>100</c:v>
                </c:pt>
                <c:pt idx="125">
                  <c:v>100</c:v>
                </c:pt>
                <c:pt idx="126">
                  <c:v>100</c:v>
                </c:pt>
                <c:pt idx="127">
                  <c:v>100</c:v>
                </c:pt>
                <c:pt idx="128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6DE-44A4-8545-2C4369BA85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21802224"/>
        <c:axId val="1421807632"/>
      </c:lineChart>
      <c:catAx>
        <c:axId val="14218022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21807632"/>
        <c:crosses val="autoZero"/>
        <c:auto val="1"/>
        <c:lblAlgn val="ctr"/>
        <c:lblOffset val="100"/>
        <c:noMultiLvlLbl val="0"/>
      </c:catAx>
      <c:valAx>
        <c:axId val="1421807632"/>
        <c:scaling>
          <c:orientation val="minMax"/>
          <c:max val="1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21802224"/>
        <c:crosses val="autoZero"/>
        <c:crossBetween val="between"/>
      </c:valAx>
    </c:plotArea>
    <c:plotVisOnly val="1"/>
    <c:dispBlanksAs val="gap"/>
    <c:showDLblsOverMax val="0"/>
    <c:extLst/>
  </c:chart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Top-1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'Tables of records'!$I$3:$I$130</c:f>
              <c:strCache>
                <c:ptCount val="128"/>
                <c:pt idx="0">
                  <c:v>2:00:00 AM</c:v>
                </c:pt>
                <c:pt idx="1">
                  <c:v>3:00:00 AM</c:v>
                </c:pt>
                <c:pt idx="2">
                  <c:v>4:00:00 AM</c:v>
                </c:pt>
                <c:pt idx="3">
                  <c:v>5:00:00 AM</c:v>
                </c:pt>
                <c:pt idx="4">
                  <c:v>6:00:00 AM</c:v>
                </c:pt>
                <c:pt idx="5">
                  <c:v>7:00:00 AM</c:v>
                </c:pt>
                <c:pt idx="6">
                  <c:v>8:00:00 AM</c:v>
                </c:pt>
                <c:pt idx="7">
                  <c:v>9:00:00 AM</c:v>
                </c:pt>
                <c:pt idx="8">
                  <c:v>10:00:00 AM</c:v>
                </c:pt>
                <c:pt idx="9">
                  <c:v>11:00:00 AM</c:v>
                </c:pt>
                <c:pt idx="10">
                  <c:v>12:00:00 PM</c:v>
                </c:pt>
                <c:pt idx="11">
                  <c:v>1:00:00 PM</c:v>
                </c:pt>
                <c:pt idx="12">
                  <c:v>2:00:00 PM</c:v>
                </c:pt>
                <c:pt idx="13">
                  <c:v>3:00:00 PM</c:v>
                </c:pt>
                <c:pt idx="14">
                  <c:v>4:00:00 PM</c:v>
                </c:pt>
                <c:pt idx="15">
                  <c:v>5:00:00 PM</c:v>
                </c:pt>
                <c:pt idx="16">
                  <c:v>6:00:00 PM</c:v>
                </c:pt>
                <c:pt idx="17">
                  <c:v>7:00:00 PM</c:v>
                </c:pt>
                <c:pt idx="18">
                  <c:v>8:00:00 PM</c:v>
                </c:pt>
                <c:pt idx="19">
                  <c:v>9:00:00 PM</c:v>
                </c:pt>
                <c:pt idx="20">
                  <c:v>10:00:00 PM</c:v>
                </c:pt>
                <c:pt idx="21">
                  <c:v>11:00:00 PM</c:v>
                </c:pt>
                <c:pt idx="22">
                  <c:v>12:00:00 AM</c:v>
                </c:pt>
                <c:pt idx="23">
                  <c:v>1:00:00 AM</c:v>
                </c:pt>
                <c:pt idx="24">
                  <c:v>2:00:00 AM</c:v>
                </c:pt>
                <c:pt idx="25">
                  <c:v>3:00:00 AM</c:v>
                </c:pt>
                <c:pt idx="26">
                  <c:v>4:00:00 AM</c:v>
                </c:pt>
                <c:pt idx="27">
                  <c:v>5:00:00 AM</c:v>
                </c:pt>
                <c:pt idx="28">
                  <c:v>6:00:00 AM</c:v>
                </c:pt>
                <c:pt idx="29">
                  <c:v>7:00:00 AM</c:v>
                </c:pt>
                <c:pt idx="30">
                  <c:v>8:00:00 AM</c:v>
                </c:pt>
                <c:pt idx="31">
                  <c:v>9:00:00 AM</c:v>
                </c:pt>
                <c:pt idx="32">
                  <c:v>10:00:00 AM</c:v>
                </c:pt>
                <c:pt idx="33">
                  <c:v>11:00:00 AM</c:v>
                </c:pt>
                <c:pt idx="34">
                  <c:v>12:00:00 PM</c:v>
                </c:pt>
                <c:pt idx="35">
                  <c:v>1:00:00 PM</c:v>
                </c:pt>
                <c:pt idx="36">
                  <c:v>2:00:00 PM</c:v>
                </c:pt>
                <c:pt idx="37">
                  <c:v>3:00:00 PM</c:v>
                </c:pt>
                <c:pt idx="38">
                  <c:v>4:00:00 PM</c:v>
                </c:pt>
                <c:pt idx="39">
                  <c:v>5:00:00 PM</c:v>
                </c:pt>
                <c:pt idx="40">
                  <c:v>6:00:00 PM</c:v>
                </c:pt>
                <c:pt idx="41">
                  <c:v>7:00:00 PM</c:v>
                </c:pt>
                <c:pt idx="42">
                  <c:v>8:00:00 PM</c:v>
                </c:pt>
                <c:pt idx="43">
                  <c:v>9:00:00 PM</c:v>
                </c:pt>
                <c:pt idx="44">
                  <c:v>10:00:00 PM</c:v>
                </c:pt>
                <c:pt idx="45">
                  <c:v>11:00:00 PM</c:v>
                </c:pt>
                <c:pt idx="46">
                  <c:v>12:00:00 AM</c:v>
                </c:pt>
                <c:pt idx="47">
                  <c:v>1:00:00 AM</c:v>
                </c:pt>
                <c:pt idx="48">
                  <c:v>2:00:00 AM</c:v>
                </c:pt>
                <c:pt idx="49">
                  <c:v>3:00:00 AM</c:v>
                </c:pt>
                <c:pt idx="50">
                  <c:v>4:00:00 AM</c:v>
                </c:pt>
                <c:pt idx="51">
                  <c:v>5:00:00 AM</c:v>
                </c:pt>
                <c:pt idx="52">
                  <c:v>6:00:00 AM</c:v>
                </c:pt>
                <c:pt idx="53">
                  <c:v>7:00:00 AM</c:v>
                </c:pt>
                <c:pt idx="54">
                  <c:v>8:00:00 AM</c:v>
                </c:pt>
                <c:pt idx="55">
                  <c:v>9:00:00 AM</c:v>
                </c:pt>
                <c:pt idx="56">
                  <c:v>10:00:00 AM</c:v>
                </c:pt>
                <c:pt idx="57">
                  <c:v>11:00:00 AM</c:v>
                </c:pt>
                <c:pt idx="58">
                  <c:v>12:00:00 PM</c:v>
                </c:pt>
                <c:pt idx="59">
                  <c:v>1:00:00 PM</c:v>
                </c:pt>
                <c:pt idx="60">
                  <c:v>2:00:00 PM</c:v>
                </c:pt>
                <c:pt idx="61">
                  <c:v>3:00:00 PM</c:v>
                </c:pt>
                <c:pt idx="62">
                  <c:v>4:00:00 PM</c:v>
                </c:pt>
                <c:pt idx="63">
                  <c:v>5:00:00 PM</c:v>
                </c:pt>
                <c:pt idx="64">
                  <c:v>6:00:00 PM</c:v>
                </c:pt>
                <c:pt idx="65">
                  <c:v>7:00:00 PM</c:v>
                </c:pt>
                <c:pt idx="66">
                  <c:v>8:00:00 PM</c:v>
                </c:pt>
                <c:pt idx="67">
                  <c:v>9:00:00 PM</c:v>
                </c:pt>
                <c:pt idx="68">
                  <c:v>10:00:00 PM</c:v>
                </c:pt>
                <c:pt idx="69">
                  <c:v>11:00:00 PM</c:v>
                </c:pt>
                <c:pt idx="70">
                  <c:v>12:00:00 AM</c:v>
                </c:pt>
                <c:pt idx="71">
                  <c:v>2:00:00 AM</c:v>
                </c:pt>
                <c:pt idx="72">
                  <c:v>3:00:00 AM</c:v>
                </c:pt>
                <c:pt idx="73">
                  <c:v>4:00:00 AM</c:v>
                </c:pt>
                <c:pt idx="74">
                  <c:v>6:00:00 AM</c:v>
                </c:pt>
                <c:pt idx="75">
                  <c:v>8:00:00 AM</c:v>
                </c:pt>
                <c:pt idx="76">
                  <c:v>10:00:00 AM</c:v>
                </c:pt>
                <c:pt idx="77">
                  <c:v>12:00:00 AM</c:v>
                </c:pt>
                <c:pt idx="78">
                  <c:v>2:00:00 PM</c:v>
                </c:pt>
                <c:pt idx="79">
                  <c:v>4:00:00 PM</c:v>
                </c:pt>
                <c:pt idx="80">
                  <c:v>6:00:00 PM</c:v>
                </c:pt>
                <c:pt idx="81">
                  <c:v>8:00:00 PM</c:v>
                </c:pt>
                <c:pt idx="82">
                  <c:v>10:00:00 PM</c:v>
                </c:pt>
                <c:pt idx="83">
                  <c:v>12:00:00 AM</c:v>
                </c:pt>
                <c:pt idx="84">
                  <c:v>2:00:00 AM</c:v>
                </c:pt>
                <c:pt idx="85">
                  <c:v>4:00:00 AM</c:v>
                </c:pt>
                <c:pt idx="86">
                  <c:v>6:00:00 AM</c:v>
                </c:pt>
                <c:pt idx="87">
                  <c:v>8:00:00 AM</c:v>
                </c:pt>
                <c:pt idx="88">
                  <c:v>10:00:00 AM</c:v>
                </c:pt>
                <c:pt idx="89">
                  <c:v>12:00:00 PM</c:v>
                </c:pt>
                <c:pt idx="90">
                  <c:v>2:00:00 PM</c:v>
                </c:pt>
                <c:pt idx="91">
                  <c:v>14:00:00 PM</c:v>
                </c:pt>
                <c:pt idx="92">
                  <c:v>6:00:00 PM</c:v>
                </c:pt>
                <c:pt idx="93">
                  <c:v>8:00:00 PM</c:v>
                </c:pt>
                <c:pt idx="94">
                  <c:v>10:00:00 PM</c:v>
                </c:pt>
                <c:pt idx="95">
                  <c:v>12:00:00 AM</c:v>
                </c:pt>
                <c:pt idx="96">
                  <c:v>2:00:00 AM</c:v>
                </c:pt>
                <c:pt idx="97">
                  <c:v>4:00:00 AM</c:v>
                </c:pt>
                <c:pt idx="98">
                  <c:v>6:00:00 AM</c:v>
                </c:pt>
                <c:pt idx="99">
                  <c:v>10:00:00 AM</c:v>
                </c:pt>
                <c:pt idx="100">
                  <c:v>12:00:00 PM</c:v>
                </c:pt>
                <c:pt idx="101">
                  <c:v>2:00:00 PM</c:v>
                </c:pt>
                <c:pt idx="102">
                  <c:v>4:00:00 PM</c:v>
                </c:pt>
                <c:pt idx="103">
                  <c:v>6:00:00 PM</c:v>
                </c:pt>
                <c:pt idx="104">
                  <c:v>8:00:00 PM</c:v>
                </c:pt>
                <c:pt idx="105">
                  <c:v>10:00:00 PM</c:v>
                </c:pt>
                <c:pt idx="106">
                  <c:v>12:00:00 AM</c:v>
                </c:pt>
                <c:pt idx="107">
                  <c:v>2:00:00 AM</c:v>
                </c:pt>
                <c:pt idx="108">
                  <c:v>4:00:00 AM</c:v>
                </c:pt>
                <c:pt idx="109">
                  <c:v>6:00:00 AM</c:v>
                </c:pt>
                <c:pt idx="110">
                  <c:v>8:00:00 AM</c:v>
                </c:pt>
                <c:pt idx="111">
                  <c:v>10:00:00 AM</c:v>
                </c:pt>
                <c:pt idx="112">
                  <c:v>12:00:00 PM</c:v>
                </c:pt>
                <c:pt idx="113">
                  <c:v>2:00:00 PM</c:v>
                </c:pt>
                <c:pt idx="114">
                  <c:v>4:00:00 PM</c:v>
                </c:pt>
                <c:pt idx="115">
                  <c:v>6:00:00 PM</c:v>
                </c:pt>
                <c:pt idx="116">
                  <c:v>8:00:00 PM</c:v>
                </c:pt>
                <c:pt idx="117">
                  <c:v>10:00:00 PM</c:v>
                </c:pt>
                <c:pt idx="118">
                  <c:v>12:00:00 AM</c:v>
                </c:pt>
                <c:pt idx="119">
                  <c:v>4:00:00 AM</c:v>
                </c:pt>
                <c:pt idx="120">
                  <c:v>8:00:00 AM</c:v>
                </c:pt>
                <c:pt idx="121">
                  <c:v>12:00:00 AM</c:v>
                </c:pt>
                <c:pt idx="122">
                  <c:v>4:00:00 PM</c:v>
                </c:pt>
                <c:pt idx="123">
                  <c:v>8:00:00 PM</c:v>
                </c:pt>
                <c:pt idx="124">
                  <c:v>12:00:00 AM</c:v>
                </c:pt>
                <c:pt idx="125">
                  <c:v>4:00:00 AM</c:v>
                </c:pt>
                <c:pt idx="126">
                  <c:v>8:00:00 AM</c:v>
                </c:pt>
                <c:pt idx="127">
                  <c:v>12:00:00 PM</c:v>
                </c:pt>
              </c:strCache>
            </c:strRef>
          </c:cat>
          <c:val>
            <c:numRef>
              <c:f>'Tables of records'!$K$3:$K$130</c:f>
              <c:numCache>
                <c:formatCode>0.00</c:formatCode>
                <c:ptCount val="128"/>
                <c:pt idx="0">
                  <c:v>32.299999999999997</c:v>
                </c:pt>
                <c:pt idx="1">
                  <c:v>32.5</c:v>
                </c:pt>
                <c:pt idx="2">
                  <c:v>32.9</c:v>
                </c:pt>
                <c:pt idx="3">
                  <c:v>34</c:v>
                </c:pt>
                <c:pt idx="4">
                  <c:v>37.200000000000003</c:v>
                </c:pt>
                <c:pt idx="5">
                  <c:v>42</c:v>
                </c:pt>
                <c:pt idx="6">
                  <c:v>58.4</c:v>
                </c:pt>
                <c:pt idx="7">
                  <c:v>59.3</c:v>
                </c:pt>
                <c:pt idx="8">
                  <c:v>57.6</c:v>
                </c:pt>
                <c:pt idx="9">
                  <c:v>58.8</c:v>
                </c:pt>
                <c:pt idx="10">
                  <c:v>59.5</c:v>
                </c:pt>
                <c:pt idx="11">
                  <c:v>62.2</c:v>
                </c:pt>
                <c:pt idx="12">
                  <c:v>62.9</c:v>
                </c:pt>
                <c:pt idx="13">
                  <c:v>63.2</c:v>
                </c:pt>
                <c:pt idx="14">
                  <c:v>64.099999999999994</c:v>
                </c:pt>
                <c:pt idx="15">
                  <c:v>62.5</c:v>
                </c:pt>
                <c:pt idx="16">
                  <c:v>61.8</c:v>
                </c:pt>
                <c:pt idx="17">
                  <c:v>64</c:v>
                </c:pt>
                <c:pt idx="18">
                  <c:v>63.7</c:v>
                </c:pt>
                <c:pt idx="19">
                  <c:v>67.099999999999994</c:v>
                </c:pt>
                <c:pt idx="20">
                  <c:v>64.2</c:v>
                </c:pt>
                <c:pt idx="21">
                  <c:v>61.3</c:v>
                </c:pt>
                <c:pt idx="22">
                  <c:v>61.3</c:v>
                </c:pt>
                <c:pt idx="23">
                  <c:v>60.6</c:v>
                </c:pt>
                <c:pt idx="24">
                  <c:v>59.4</c:v>
                </c:pt>
                <c:pt idx="25">
                  <c:v>58.8</c:v>
                </c:pt>
                <c:pt idx="26">
                  <c:v>57.9</c:v>
                </c:pt>
                <c:pt idx="27">
                  <c:v>57</c:v>
                </c:pt>
                <c:pt idx="28">
                  <c:v>55</c:v>
                </c:pt>
                <c:pt idx="29">
                  <c:v>55</c:v>
                </c:pt>
                <c:pt idx="30">
                  <c:v>54</c:v>
                </c:pt>
                <c:pt idx="31">
                  <c:v>53.3</c:v>
                </c:pt>
                <c:pt idx="32">
                  <c:v>52.5</c:v>
                </c:pt>
                <c:pt idx="33">
                  <c:v>53</c:v>
                </c:pt>
                <c:pt idx="34">
                  <c:v>51</c:v>
                </c:pt>
                <c:pt idx="35">
                  <c:v>50.6</c:v>
                </c:pt>
                <c:pt idx="36">
                  <c:v>50.5</c:v>
                </c:pt>
                <c:pt idx="37">
                  <c:v>50.4</c:v>
                </c:pt>
                <c:pt idx="38">
                  <c:v>50.2</c:v>
                </c:pt>
                <c:pt idx="39">
                  <c:v>50.2</c:v>
                </c:pt>
                <c:pt idx="40">
                  <c:v>51.4</c:v>
                </c:pt>
                <c:pt idx="41">
                  <c:v>49.2</c:v>
                </c:pt>
                <c:pt idx="42">
                  <c:v>48.6</c:v>
                </c:pt>
                <c:pt idx="43">
                  <c:v>48.1</c:v>
                </c:pt>
                <c:pt idx="44">
                  <c:v>47.6</c:v>
                </c:pt>
                <c:pt idx="45">
                  <c:v>47.4</c:v>
                </c:pt>
                <c:pt idx="46">
                  <c:v>47.2</c:v>
                </c:pt>
                <c:pt idx="47">
                  <c:v>46.4</c:v>
                </c:pt>
                <c:pt idx="48">
                  <c:v>46.2</c:v>
                </c:pt>
                <c:pt idx="49">
                  <c:v>46</c:v>
                </c:pt>
                <c:pt idx="50">
                  <c:v>46.1</c:v>
                </c:pt>
                <c:pt idx="51">
                  <c:v>46</c:v>
                </c:pt>
                <c:pt idx="52">
                  <c:v>47.8</c:v>
                </c:pt>
                <c:pt idx="53">
                  <c:v>43</c:v>
                </c:pt>
                <c:pt idx="54">
                  <c:v>42.4</c:v>
                </c:pt>
                <c:pt idx="55">
                  <c:v>42</c:v>
                </c:pt>
                <c:pt idx="56">
                  <c:v>41.4</c:v>
                </c:pt>
                <c:pt idx="57">
                  <c:v>44.8</c:v>
                </c:pt>
                <c:pt idx="58">
                  <c:v>41.9</c:v>
                </c:pt>
                <c:pt idx="59">
                  <c:v>43.5</c:v>
                </c:pt>
                <c:pt idx="60">
                  <c:v>41.2</c:v>
                </c:pt>
                <c:pt idx="61">
                  <c:v>40.799999999999997</c:v>
                </c:pt>
                <c:pt idx="62">
                  <c:v>41.1</c:v>
                </c:pt>
                <c:pt idx="63">
                  <c:v>41.1</c:v>
                </c:pt>
                <c:pt idx="64">
                  <c:v>42</c:v>
                </c:pt>
                <c:pt idx="65">
                  <c:v>41.7</c:v>
                </c:pt>
                <c:pt idx="66">
                  <c:v>41.4</c:v>
                </c:pt>
                <c:pt idx="67">
                  <c:v>41</c:v>
                </c:pt>
                <c:pt idx="68">
                  <c:v>40.700000000000003</c:v>
                </c:pt>
                <c:pt idx="69">
                  <c:v>40.200000000000003</c:v>
                </c:pt>
                <c:pt idx="70">
                  <c:v>40.1</c:v>
                </c:pt>
                <c:pt idx="71">
                  <c:v>39.799999999999997</c:v>
                </c:pt>
                <c:pt idx="72">
                  <c:v>39.200000000000003</c:v>
                </c:pt>
                <c:pt idx="73">
                  <c:v>39.200000000000003</c:v>
                </c:pt>
                <c:pt idx="74">
                  <c:v>39.1</c:v>
                </c:pt>
                <c:pt idx="75">
                  <c:v>36.799999999999997</c:v>
                </c:pt>
                <c:pt idx="76">
                  <c:v>35.700000000000003</c:v>
                </c:pt>
                <c:pt idx="77">
                  <c:v>36.799999999999997</c:v>
                </c:pt>
                <c:pt idx="78">
                  <c:v>36.799999999999997</c:v>
                </c:pt>
                <c:pt idx="79">
                  <c:v>36.9</c:v>
                </c:pt>
                <c:pt idx="80">
                  <c:v>36.700000000000003</c:v>
                </c:pt>
                <c:pt idx="81">
                  <c:v>37.700000000000003</c:v>
                </c:pt>
                <c:pt idx="82">
                  <c:v>37.200000000000003</c:v>
                </c:pt>
                <c:pt idx="83">
                  <c:v>36.299999999999997</c:v>
                </c:pt>
                <c:pt idx="84">
                  <c:v>36.200000000000003</c:v>
                </c:pt>
                <c:pt idx="85">
                  <c:v>35.6</c:v>
                </c:pt>
                <c:pt idx="86">
                  <c:v>34.299999999999997</c:v>
                </c:pt>
                <c:pt idx="87">
                  <c:v>33.5</c:v>
                </c:pt>
                <c:pt idx="88">
                  <c:v>32.9</c:v>
                </c:pt>
                <c:pt idx="89">
                  <c:v>33.299999999999997</c:v>
                </c:pt>
                <c:pt idx="90">
                  <c:v>33.700000000000003</c:v>
                </c:pt>
                <c:pt idx="91">
                  <c:v>33.5</c:v>
                </c:pt>
                <c:pt idx="92">
                  <c:v>33.700000000000003</c:v>
                </c:pt>
                <c:pt idx="93">
                  <c:v>33.4</c:v>
                </c:pt>
                <c:pt idx="94">
                  <c:v>33</c:v>
                </c:pt>
                <c:pt idx="95">
                  <c:v>33.200000000000003</c:v>
                </c:pt>
                <c:pt idx="96">
                  <c:v>34</c:v>
                </c:pt>
                <c:pt idx="97">
                  <c:v>33.700000000000003</c:v>
                </c:pt>
                <c:pt idx="98">
                  <c:v>31.1</c:v>
                </c:pt>
                <c:pt idx="99">
                  <c:v>30.3</c:v>
                </c:pt>
                <c:pt idx="100">
                  <c:v>30.9</c:v>
                </c:pt>
                <c:pt idx="101">
                  <c:v>31.6</c:v>
                </c:pt>
                <c:pt idx="102">
                  <c:v>32.4</c:v>
                </c:pt>
                <c:pt idx="103">
                  <c:v>31.8</c:v>
                </c:pt>
                <c:pt idx="104">
                  <c:v>31.2</c:v>
                </c:pt>
                <c:pt idx="105">
                  <c:v>31.4</c:v>
                </c:pt>
                <c:pt idx="106">
                  <c:v>32</c:v>
                </c:pt>
                <c:pt idx="107">
                  <c:v>31.2</c:v>
                </c:pt>
                <c:pt idx="108">
                  <c:v>31.6</c:v>
                </c:pt>
                <c:pt idx="109">
                  <c:v>31.2</c:v>
                </c:pt>
                <c:pt idx="110">
                  <c:v>30.9</c:v>
                </c:pt>
                <c:pt idx="111">
                  <c:v>30.1</c:v>
                </c:pt>
                <c:pt idx="112">
                  <c:v>30.5</c:v>
                </c:pt>
                <c:pt idx="113">
                  <c:v>30.9</c:v>
                </c:pt>
                <c:pt idx="114">
                  <c:v>32.9</c:v>
                </c:pt>
                <c:pt idx="115">
                  <c:v>32.6</c:v>
                </c:pt>
                <c:pt idx="116">
                  <c:v>32.200000000000003</c:v>
                </c:pt>
                <c:pt idx="117">
                  <c:v>32</c:v>
                </c:pt>
                <c:pt idx="118">
                  <c:v>31.8</c:v>
                </c:pt>
                <c:pt idx="119">
                  <c:v>29.6</c:v>
                </c:pt>
                <c:pt idx="120">
                  <c:v>29</c:v>
                </c:pt>
                <c:pt idx="121">
                  <c:v>28.3</c:v>
                </c:pt>
                <c:pt idx="122">
                  <c:v>29.7</c:v>
                </c:pt>
                <c:pt idx="123">
                  <c:v>29.5</c:v>
                </c:pt>
                <c:pt idx="124">
                  <c:v>29.3</c:v>
                </c:pt>
                <c:pt idx="125">
                  <c:v>28</c:v>
                </c:pt>
                <c:pt idx="126">
                  <c:v>27.1</c:v>
                </c:pt>
                <c:pt idx="127">
                  <c:v>27.6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28-429D-802C-B92115E5921E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'Tables of records'!$I$3:$I$130</c:f>
              <c:strCache>
                <c:ptCount val="128"/>
                <c:pt idx="0">
                  <c:v>2:00:00 AM</c:v>
                </c:pt>
                <c:pt idx="1">
                  <c:v>3:00:00 AM</c:v>
                </c:pt>
                <c:pt idx="2">
                  <c:v>4:00:00 AM</c:v>
                </c:pt>
                <c:pt idx="3">
                  <c:v>5:00:00 AM</c:v>
                </c:pt>
                <c:pt idx="4">
                  <c:v>6:00:00 AM</c:v>
                </c:pt>
                <c:pt idx="5">
                  <c:v>7:00:00 AM</c:v>
                </c:pt>
                <c:pt idx="6">
                  <c:v>8:00:00 AM</c:v>
                </c:pt>
                <c:pt idx="7">
                  <c:v>9:00:00 AM</c:v>
                </c:pt>
                <c:pt idx="8">
                  <c:v>10:00:00 AM</c:v>
                </c:pt>
                <c:pt idx="9">
                  <c:v>11:00:00 AM</c:v>
                </c:pt>
                <c:pt idx="10">
                  <c:v>12:00:00 PM</c:v>
                </c:pt>
                <c:pt idx="11">
                  <c:v>1:00:00 PM</c:v>
                </c:pt>
                <c:pt idx="12">
                  <c:v>2:00:00 PM</c:v>
                </c:pt>
                <c:pt idx="13">
                  <c:v>3:00:00 PM</c:v>
                </c:pt>
                <c:pt idx="14">
                  <c:v>4:00:00 PM</c:v>
                </c:pt>
                <c:pt idx="15">
                  <c:v>5:00:00 PM</c:v>
                </c:pt>
                <c:pt idx="16">
                  <c:v>6:00:00 PM</c:v>
                </c:pt>
                <c:pt idx="17">
                  <c:v>7:00:00 PM</c:v>
                </c:pt>
                <c:pt idx="18">
                  <c:v>8:00:00 PM</c:v>
                </c:pt>
                <c:pt idx="19">
                  <c:v>9:00:00 PM</c:v>
                </c:pt>
                <c:pt idx="20">
                  <c:v>10:00:00 PM</c:v>
                </c:pt>
                <c:pt idx="21">
                  <c:v>11:00:00 PM</c:v>
                </c:pt>
                <c:pt idx="22">
                  <c:v>12:00:00 AM</c:v>
                </c:pt>
                <c:pt idx="23">
                  <c:v>1:00:00 AM</c:v>
                </c:pt>
                <c:pt idx="24">
                  <c:v>2:00:00 AM</c:v>
                </c:pt>
                <c:pt idx="25">
                  <c:v>3:00:00 AM</c:v>
                </c:pt>
                <c:pt idx="26">
                  <c:v>4:00:00 AM</c:v>
                </c:pt>
                <c:pt idx="27">
                  <c:v>5:00:00 AM</c:v>
                </c:pt>
                <c:pt idx="28">
                  <c:v>6:00:00 AM</c:v>
                </c:pt>
                <c:pt idx="29">
                  <c:v>7:00:00 AM</c:v>
                </c:pt>
                <c:pt idx="30">
                  <c:v>8:00:00 AM</c:v>
                </c:pt>
                <c:pt idx="31">
                  <c:v>9:00:00 AM</c:v>
                </c:pt>
                <c:pt idx="32">
                  <c:v>10:00:00 AM</c:v>
                </c:pt>
                <c:pt idx="33">
                  <c:v>11:00:00 AM</c:v>
                </c:pt>
                <c:pt idx="34">
                  <c:v>12:00:00 PM</c:v>
                </c:pt>
                <c:pt idx="35">
                  <c:v>1:00:00 PM</c:v>
                </c:pt>
                <c:pt idx="36">
                  <c:v>2:00:00 PM</c:v>
                </c:pt>
                <c:pt idx="37">
                  <c:v>3:00:00 PM</c:v>
                </c:pt>
                <c:pt idx="38">
                  <c:v>4:00:00 PM</c:v>
                </c:pt>
                <c:pt idx="39">
                  <c:v>5:00:00 PM</c:v>
                </c:pt>
                <c:pt idx="40">
                  <c:v>6:00:00 PM</c:v>
                </c:pt>
                <c:pt idx="41">
                  <c:v>7:00:00 PM</c:v>
                </c:pt>
                <c:pt idx="42">
                  <c:v>8:00:00 PM</c:v>
                </c:pt>
                <c:pt idx="43">
                  <c:v>9:00:00 PM</c:v>
                </c:pt>
                <c:pt idx="44">
                  <c:v>10:00:00 PM</c:v>
                </c:pt>
                <c:pt idx="45">
                  <c:v>11:00:00 PM</c:v>
                </c:pt>
                <c:pt idx="46">
                  <c:v>12:00:00 AM</c:v>
                </c:pt>
                <c:pt idx="47">
                  <c:v>1:00:00 AM</c:v>
                </c:pt>
                <c:pt idx="48">
                  <c:v>2:00:00 AM</c:v>
                </c:pt>
                <c:pt idx="49">
                  <c:v>3:00:00 AM</c:v>
                </c:pt>
                <c:pt idx="50">
                  <c:v>4:00:00 AM</c:v>
                </c:pt>
                <c:pt idx="51">
                  <c:v>5:00:00 AM</c:v>
                </c:pt>
                <c:pt idx="52">
                  <c:v>6:00:00 AM</c:v>
                </c:pt>
                <c:pt idx="53">
                  <c:v>7:00:00 AM</c:v>
                </c:pt>
                <c:pt idx="54">
                  <c:v>8:00:00 AM</c:v>
                </c:pt>
                <c:pt idx="55">
                  <c:v>9:00:00 AM</c:v>
                </c:pt>
                <c:pt idx="56">
                  <c:v>10:00:00 AM</c:v>
                </c:pt>
                <c:pt idx="57">
                  <c:v>11:00:00 AM</c:v>
                </c:pt>
                <c:pt idx="58">
                  <c:v>12:00:00 PM</c:v>
                </c:pt>
                <c:pt idx="59">
                  <c:v>1:00:00 PM</c:v>
                </c:pt>
                <c:pt idx="60">
                  <c:v>2:00:00 PM</c:v>
                </c:pt>
                <c:pt idx="61">
                  <c:v>3:00:00 PM</c:v>
                </c:pt>
                <c:pt idx="62">
                  <c:v>4:00:00 PM</c:v>
                </c:pt>
                <c:pt idx="63">
                  <c:v>5:00:00 PM</c:v>
                </c:pt>
                <c:pt idx="64">
                  <c:v>6:00:00 PM</c:v>
                </c:pt>
                <c:pt idx="65">
                  <c:v>7:00:00 PM</c:v>
                </c:pt>
                <c:pt idx="66">
                  <c:v>8:00:00 PM</c:v>
                </c:pt>
                <c:pt idx="67">
                  <c:v>9:00:00 PM</c:v>
                </c:pt>
                <c:pt idx="68">
                  <c:v>10:00:00 PM</c:v>
                </c:pt>
                <c:pt idx="69">
                  <c:v>11:00:00 PM</c:v>
                </c:pt>
                <c:pt idx="70">
                  <c:v>12:00:00 AM</c:v>
                </c:pt>
                <c:pt idx="71">
                  <c:v>2:00:00 AM</c:v>
                </c:pt>
                <c:pt idx="72">
                  <c:v>3:00:00 AM</c:v>
                </c:pt>
                <c:pt idx="73">
                  <c:v>4:00:00 AM</c:v>
                </c:pt>
                <c:pt idx="74">
                  <c:v>6:00:00 AM</c:v>
                </c:pt>
                <c:pt idx="75">
                  <c:v>8:00:00 AM</c:v>
                </c:pt>
                <c:pt idx="76">
                  <c:v>10:00:00 AM</c:v>
                </c:pt>
                <c:pt idx="77">
                  <c:v>12:00:00 AM</c:v>
                </c:pt>
                <c:pt idx="78">
                  <c:v>2:00:00 PM</c:v>
                </c:pt>
                <c:pt idx="79">
                  <c:v>4:00:00 PM</c:v>
                </c:pt>
                <c:pt idx="80">
                  <c:v>6:00:00 PM</c:v>
                </c:pt>
                <c:pt idx="81">
                  <c:v>8:00:00 PM</c:v>
                </c:pt>
                <c:pt idx="82">
                  <c:v>10:00:00 PM</c:v>
                </c:pt>
                <c:pt idx="83">
                  <c:v>12:00:00 AM</c:v>
                </c:pt>
                <c:pt idx="84">
                  <c:v>2:00:00 AM</c:v>
                </c:pt>
                <c:pt idx="85">
                  <c:v>4:00:00 AM</c:v>
                </c:pt>
                <c:pt idx="86">
                  <c:v>6:00:00 AM</c:v>
                </c:pt>
                <c:pt idx="87">
                  <c:v>8:00:00 AM</c:v>
                </c:pt>
                <c:pt idx="88">
                  <c:v>10:00:00 AM</c:v>
                </c:pt>
                <c:pt idx="89">
                  <c:v>12:00:00 PM</c:v>
                </c:pt>
                <c:pt idx="90">
                  <c:v>2:00:00 PM</c:v>
                </c:pt>
                <c:pt idx="91">
                  <c:v>14:00:00 PM</c:v>
                </c:pt>
                <c:pt idx="92">
                  <c:v>6:00:00 PM</c:v>
                </c:pt>
                <c:pt idx="93">
                  <c:v>8:00:00 PM</c:v>
                </c:pt>
                <c:pt idx="94">
                  <c:v>10:00:00 PM</c:v>
                </c:pt>
                <c:pt idx="95">
                  <c:v>12:00:00 AM</c:v>
                </c:pt>
                <c:pt idx="96">
                  <c:v>2:00:00 AM</c:v>
                </c:pt>
                <c:pt idx="97">
                  <c:v>4:00:00 AM</c:v>
                </c:pt>
                <c:pt idx="98">
                  <c:v>6:00:00 AM</c:v>
                </c:pt>
                <c:pt idx="99">
                  <c:v>10:00:00 AM</c:v>
                </c:pt>
                <c:pt idx="100">
                  <c:v>12:00:00 PM</c:v>
                </c:pt>
                <c:pt idx="101">
                  <c:v>2:00:00 PM</c:v>
                </c:pt>
                <c:pt idx="102">
                  <c:v>4:00:00 PM</c:v>
                </c:pt>
                <c:pt idx="103">
                  <c:v>6:00:00 PM</c:v>
                </c:pt>
                <c:pt idx="104">
                  <c:v>8:00:00 PM</c:v>
                </c:pt>
                <c:pt idx="105">
                  <c:v>10:00:00 PM</c:v>
                </c:pt>
                <c:pt idx="106">
                  <c:v>12:00:00 AM</c:v>
                </c:pt>
                <c:pt idx="107">
                  <c:v>2:00:00 AM</c:v>
                </c:pt>
                <c:pt idx="108">
                  <c:v>4:00:00 AM</c:v>
                </c:pt>
                <c:pt idx="109">
                  <c:v>6:00:00 AM</c:v>
                </c:pt>
                <c:pt idx="110">
                  <c:v>8:00:00 AM</c:v>
                </c:pt>
                <c:pt idx="111">
                  <c:v>10:00:00 AM</c:v>
                </c:pt>
                <c:pt idx="112">
                  <c:v>12:00:00 PM</c:v>
                </c:pt>
                <c:pt idx="113">
                  <c:v>2:00:00 PM</c:v>
                </c:pt>
                <c:pt idx="114">
                  <c:v>4:00:00 PM</c:v>
                </c:pt>
                <c:pt idx="115">
                  <c:v>6:00:00 PM</c:v>
                </c:pt>
                <c:pt idx="116">
                  <c:v>8:00:00 PM</c:v>
                </c:pt>
                <c:pt idx="117">
                  <c:v>10:00:00 PM</c:v>
                </c:pt>
                <c:pt idx="118">
                  <c:v>12:00:00 AM</c:v>
                </c:pt>
                <c:pt idx="119">
                  <c:v>4:00:00 AM</c:v>
                </c:pt>
                <c:pt idx="120">
                  <c:v>8:00:00 AM</c:v>
                </c:pt>
                <c:pt idx="121">
                  <c:v>12:00:00 AM</c:v>
                </c:pt>
                <c:pt idx="122">
                  <c:v>4:00:00 PM</c:v>
                </c:pt>
                <c:pt idx="123">
                  <c:v>8:00:00 PM</c:v>
                </c:pt>
                <c:pt idx="124">
                  <c:v>12:00:00 AM</c:v>
                </c:pt>
                <c:pt idx="125">
                  <c:v>4:00:00 AM</c:v>
                </c:pt>
                <c:pt idx="126">
                  <c:v>8:00:00 AM</c:v>
                </c:pt>
                <c:pt idx="127">
                  <c:v>12:00:00 PM</c:v>
                </c:pt>
              </c:strCache>
            </c:strRef>
          </c:cat>
          <c:val>
            <c:numRef>
              <c:f>'Tables of records'!$AC$3:$AC$130</c:f>
              <c:numCache>
                <c:formatCode>General</c:formatCode>
                <c:ptCount val="128"/>
                <c:pt idx="0">
                  <c:v>70</c:v>
                </c:pt>
                <c:pt idx="1">
                  <c:v>70</c:v>
                </c:pt>
                <c:pt idx="2">
                  <c:v>70</c:v>
                </c:pt>
                <c:pt idx="3">
                  <c:v>70</c:v>
                </c:pt>
                <c:pt idx="4">
                  <c:v>70</c:v>
                </c:pt>
                <c:pt idx="5">
                  <c:v>70</c:v>
                </c:pt>
                <c:pt idx="6">
                  <c:v>70</c:v>
                </c:pt>
                <c:pt idx="7">
                  <c:v>70</c:v>
                </c:pt>
                <c:pt idx="8">
                  <c:v>70</c:v>
                </c:pt>
                <c:pt idx="9">
                  <c:v>70</c:v>
                </c:pt>
                <c:pt idx="10">
                  <c:v>70</c:v>
                </c:pt>
                <c:pt idx="11">
                  <c:v>70</c:v>
                </c:pt>
                <c:pt idx="12">
                  <c:v>70</c:v>
                </c:pt>
                <c:pt idx="13">
                  <c:v>70</c:v>
                </c:pt>
                <c:pt idx="14">
                  <c:v>70</c:v>
                </c:pt>
                <c:pt idx="15">
                  <c:v>70</c:v>
                </c:pt>
                <c:pt idx="16">
                  <c:v>70</c:v>
                </c:pt>
                <c:pt idx="17">
                  <c:v>70</c:v>
                </c:pt>
                <c:pt idx="18">
                  <c:v>70</c:v>
                </c:pt>
                <c:pt idx="19">
                  <c:v>70</c:v>
                </c:pt>
                <c:pt idx="20">
                  <c:v>70</c:v>
                </c:pt>
                <c:pt idx="21">
                  <c:v>70</c:v>
                </c:pt>
                <c:pt idx="22">
                  <c:v>70</c:v>
                </c:pt>
                <c:pt idx="23">
                  <c:v>70</c:v>
                </c:pt>
                <c:pt idx="24">
                  <c:v>70</c:v>
                </c:pt>
                <c:pt idx="25">
                  <c:v>70</c:v>
                </c:pt>
                <c:pt idx="26">
                  <c:v>70</c:v>
                </c:pt>
                <c:pt idx="27">
                  <c:v>70</c:v>
                </c:pt>
                <c:pt idx="28">
                  <c:v>70</c:v>
                </c:pt>
                <c:pt idx="29">
                  <c:v>70</c:v>
                </c:pt>
                <c:pt idx="30">
                  <c:v>70</c:v>
                </c:pt>
                <c:pt idx="31">
                  <c:v>70</c:v>
                </c:pt>
                <c:pt idx="32">
                  <c:v>70</c:v>
                </c:pt>
                <c:pt idx="33">
                  <c:v>70</c:v>
                </c:pt>
                <c:pt idx="34">
                  <c:v>70</c:v>
                </c:pt>
                <c:pt idx="35">
                  <c:v>70</c:v>
                </c:pt>
                <c:pt idx="36">
                  <c:v>70</c:v>
                </c:pt>
                <c:pt idx="37">
                  <c:v>70</c:v>
                </c:pt>
                <c:pt idx="38">
                  <c:v>70</c:v>
                </c:pt>
                <c:pt idx="39">
                  <c:v>70</c:v>
                </c:pt>
                <c:pt idx="40">
                  <c:v>70</c:v>
                </c:pt>
                <c:pt idx="41">
                  <c:v>70</c:v>
                </c:pt>
                <c:pt idx="42">
                  <c:v>70</c:v>
                </c:pt>
                <c:pt idx="43">
                  <c:v>70</c:v>
                </c:pt>
                <c:pt idx="44">
                  <c:v>70</c:v>
                </c:pt>
                <c:pt idx="45">
                  <c:v>70</c:v>
                </c:pt>
                <c:pt idx="46">
                  <c:v>70</c:v>
                </c:pt>
                <c:pt idx="47">
                  <c:v>70</c:v>
                </c:pt>
                <c:pt idx="48">
                  <c:v>70</c:v>
                </c:pt>
                <c:pt idx="49">
                  <c:v>70</c:v>
                </c:pt>
                <c:pt idx="50">
                  <c:v>70</c:v>
                </c:pt>
                <c:pt idx="51">
                  <c:v>70</c:v>
                </c:pt>
                <c:pt idx="52">
                  <c:v>70</c:v>
                </c:pt>
                <c:pt idx="53">
                  <c:v>70</c:v>
                </c:pt>
                <c:pt idx="54">
                  <c:v>70</c:v>
                </c:pt>
                <c:pt idx="55">
                  <c:v>70</c:v>
                </c:pt>
                <c:pt idx="56">
                  <c:v>70</c:v>
                </c:pt>
                <c:pt idx="57">
                  <c:v>70</c:v>
                </c:pt>
                <c:pt idx="58">
                  <c:v>70</c:v>
                </c:pt>
                <c:pt idx="59">
                  <c:v>70</c:v>
                </c:pt>
                <c:pt idx="60">
                  <c:v>70</c:v>
                </c:pt>
                <c:pt idx="61">
                  <c:v>70</c:v>
                </c:pt>
                <c:pt idx="62">
                  <c:v>70</c:v>
                </c:pt>
                <c:pt idx="63">
                  <c:v>70</c:v>
                </c:pt>
                <c:pt idx="64">
                  <c:v>70</c:v>
                </c:pt>
                <c:pt idx="65">
                  <c:v>70</c:v>
                </c:pt>
                <c:pt idx="66">
                  <c:v>70</c:v>
                </c:pt>
                <c:pt idx="67">
                  <c:v>70</c:v>
                </c:pt>
                <c:pt idx="68">
                  <c:v>70</c:v>
                </c:pt>
                <c:pt idx="69">
                  <c:v>70</c:v>
                </c:pt>
                <c:pt idx="70">
                  <c:v>70</c:v>
                </c:pt>
                <c:pt idx="71">
                  <c:v>70</c:v>
                </c:pt>
                <c:pt idx="72">
                  <c:v>70</c:v>
                </c:pt>
                <c:pt idx="73">
                  <c:v>70</c:v>
                </c:pt>
                <c:pt idx="74">
                  <c:v>70</c:v>
                </c:pt>
                <c:pt idx="75">
                  <c:v>70</c:v>
                </c:pt>
                <c:pt idx="76">
                  <c:v>70</c:v>
                </c:pt>
                <c:pt idx="77">
                  <c:v>70</c:v>
                </c:pt>
                <c:pt idx="78">
                  <c:v>70</c:v>
                </c:pt>
                <c:pt idx="79">
                  <c:v>70</c:v>
                </c:pt>
                <c:pt idx="80">
                  <c:v>70</c:v>
                </c:pt>
                <c:pt idx="81">
                  <c:v>70</c:v>
                </c:pt>
                <c:pt idx="82">
                  <c:v>70</c:v>
                </c:pt>
                <c:pt idx="83">
                  <c:v>70</c:v>
                </c:pt>
                <c:pt idx="84">
                  <c:v>70</c:v>
                </c:pt>
                <c:pt idx="85">
                  <c:v>70</c:v>
                </c:pt>
                <c:pt idx="86">
                  <c:v>70</c:v>
                </c:pt>
                <c:pt idx="87">
                  <c:v>70</c:v>
                </c:pt>
                <c:pt idx="88">
                  <c:v>70</c:v>
                </c:pt>
                <c:pt idx="89">
                  <c:v>70</c:v>
                </c:pt>
                <c:pt idx="90">
                  <c:v>70</c:v>
                </c:pt>
                <c:pt idx="91">
                  <c:v>70</c:v>
                </c:pt>
                <c:pt idx="92">
                  <c:v>70</c:v>
                </c:pt>
                <c:pt idx="93">
                  <c:v>70</c:v>
                </c:pt>
                <c:pt idx="94">
                  <c:v>70</c:v>
                </c:pt>
                <c:pt idx="95">
                  <c:v>70</c:v>
                </c:pt>
                <c:pt idx="96">
                  <c:v>70</c:v>
                </c:pt>
                <c:pt idx="97">
                  <c:v>70</c:v>
                </c:pt>
                <c:pt idx="98">
                  <c:v>70</c:v>
                </c:pt>
                <c:pt idx="99">
                  <c:v>70</c:v>
                </c:pt>
                <c:pt idx="100">
                  <c:v>70</c:v>
                </c:pt>
                <c:pt idx="101">
                  <c:v>70</c:v>
                </c:pt>
                <c:pt idx="102">
                  <c:v>70</c:v>
                </c:pt>
                <c:pt idx="103">
                  <c:v>70</c:v>
                </c:pt>
                <c:pt idx="104">
                  <c:v>70</c:v>
                </c:pt>
                <c:pt idx="105">
                  <c:v>70</c:v>
                </c:pt>
                <c:pt idx="106">
                  <c:v>70</c:v>
                </c:pt>
                <c:pt idx="107">
                  <c:v>70</c:v>
                </c:pt>
                <c:pt idx="108">
                  <c:v>70</c:v>
                </c:pt>
                <c:pt idx="109">
                  <c:v>70</c:v>
                </c:pt>
                <c:pt idx="110">
                  <c:v>70</c:v>
                </c:pt>
                <c:pt idx="111">
                  <c:v>70</c:v>
                </c:pt>
                <c:pt idx="112">
                  <c:v>70</c:v>
                </c:pt>
                <c:pt idx="113">
                  <c:v>70</c:v>
                </c:pt>
                <c:pt idx="114">
                  <c:v>70</c:v>
                </c:pt>
                <c:pt idx="115">
                  <c:v>70</c:v>
                </c:pt>
                <c:pt idx="116">
                  <c:v>70</c:v>
                </c:pt>
                <c:pt idx="117">
                  <c:v>70</c:v>
                </c:pt>
                <c:pt idx="118">
                  <c:v>70</c:v>
                </c:pt>
                <c:pt idx="119">
                  <c:v>70</c:v>
                </c:pt>
                <c:pt idx="120">
                  <c:v>70</c:v>
                </c:pt>
                <c:pt idx="121">
                  <c:v>70</c:v>
                </c:pt>
                <c:pt idx="122">
                  <c:v>70</c:v>
                </c:pt>
                <c:pt idx="123">
                  <c:v>70</c:v>
                </c:pt>
                <c:pt idx="124">
                  <c:v>70</c:v>
                </c:pt>
                <c:pt idx="125">
                  <c:v>70</c:v>
                </c:pt>
                <c:pt idx="126">
                  <c:v>70</c:v>
                </c:pt>
                <c:pt idx="127">
                  <c:v>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F28-429D-802C-B92115E5921E}"/>
            </c:ext>
          </c:extLst>
        </c:ser>
        <c:ser>
          <c:idx val="2"/>
          <c:order val="2"/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'Tables of records'!$I$3:$I$130</c:f>
              <c:strCache>
                <c:ptCount val="128"/>
                <c:pt idx="0">
                  <c:v>2:00:00 AM</c:v>
                </c:pt>
                <c:pt idx="1">
                  <c:v>3:00:00 AM</c:v>
                </c:pt>
                <c:pt idx="2">
                  <c:v>4:00:00 AM</c:v>
                </c:pt>
                <c:pt idx="3">
                  <c:v>5:00:00 AM</c:v>
                </c:pt>
                <c:pt idx="4">
                  <c:v>6:00:00 AM</c:v>
                </c:pt>
                <c:pt idx="5">
                  <c:v>7:00:00 AM</c:v>
                </c:pt>
                <c:pt idx="6">
                  <c:v>8:00:00 AM</c:v>
                </c:pt>
                <c:pt idx="7">
                  <c:v>9:00:00 AM</c:v>
                </c:pt>
                <c:pt idx="8">
                  <c:v>10:00:00 AM</c:v>
                </c:pt>
                <c:pt idx="9">
                  <c:v>11:00:00 AM</c:v>
                </c:pt>
                <c:pt idx="10">
                  <c:v>12:00:00 PM</c:v>
                </c:pt>
                <c:pt idx="11">
                  <c:v>1:00:00 PM</c:v>
                </c:pt>
                <c:pt idx="12">
                  <c:v>2:00:00 PM</c:v>
                </c:pt>
                <c:pt idx="13">
                  <c:v>3:00:00 PM</c:v>
                </c:pt>
                <c:pt idx="14">
                  <c:v>4:00:00 PM</c:v>
                </c:pt>
                <c:pt idx="15">
                  <c:v>5:00:00 PM</c:v>
                </c:pt>
                <c:pt idx="16">
                  <c:v>6:00:00 PM</c:v>
                </c:pt>
                <c:pt idx="17">
                  <c:v>7:00:00 PM</c:v>
                </c:pt>
                <c:pt idx="18">
                  <c:v>8:00:00 PM</c:v>
                </c:pt>
                <c:pt idx="19">
                  <c:v>9:00:00 PM</c:v>
                </c:pt>
                <c:pt idx="20">
                  <c:v>10:00:00 PM</c:v>
                </c:pt>
                <c:pt idx="21">
                  <c:v>11:00:00 PM</c:v>
                </c:pt>
                <c:pt idx="22">
                  <c:v>12:00:00 AM</c:v>
                </c:pt>
                <c:pt idx="23">
                  <c:v>1:00:00 AM</c:v>
                </c:pt>
                <c:pt idx="24">
                  <c:v>2:00:00 AM</c:v>
                </c:pt>
                <c:pt idx="25">
                  <c:v>3:00:00 AM</c:v>
                </c:pt>
                <c:pt idx="26">
                  <c:v>4:00:00 AM</c:v>
                </c:pt>
                <c:pt idx="27">
                  <c:v>5:00:00 AM</c:v>
                </c:pt>
                <c:pt idx="28">
                  <c:v>6:00:00 AM</c:v>
                </c:pt>
                <c:pt idx="29">
                  <c:v>7:00:00 AM</c:v>
                </c:pt>
                <c:pt idx="30">
                  <c:v>8:00:00 AM</c:v>
                </c:pt>
                <c:pt idx="31">
                  <c:v>9:00:00 AM</c:v>
                </c:pt>
                <c:pt idx="32">
                  <c:v>10:00:00 AM</c:v>
                </c:pt>
                <c:pt idx="33">
                  <c:v>11:00:00 AM</c:v>
                </c:pt>
                <c:pt idx="34">
                  <c:v>12:00:00 PM</c:v>
                </c:pt>
                <c:pt idx="35">
                  <c:v>1:00:00 PM</c:v>
                </c:pt>
                <c:pt idx="36">
                  <c:v>2:00:00 PM</c:v>
                </c:pt>
                <c:pt idx="37">
                  <c:v>3:00:00 PM</c:v>
                </c:pt>
                <c:pt idx="38">
                  <c:v>4:00:00 PM</c:v>
                </c:pt>
                <c:pt idx="39">
                  <c:v>5:00:00 PM</c:v>
                </c:pt>
                <c:pt idx="40">
                  <c:v>6:00:00 PM</c:v>
                </c:pt>
                <c:pt idx="41">
                  <c:v>7:00:00 PM</c:v>
                </c:pt>
                <c:pt idx="42">
                  <c:v>8:00:00 PM</c:v>
                </c:pt>
                <c:pt idx="43">
                  <c:v>9:00:00 PM</c:v>
                </c:pt>
                <c:pt idx="44">
                  <c:v>10:00:00 PM</c:v>
                </c:pt>
                <c:pt idx="45">
                  <c:v>11:00:00 PM</c:v>
                </c:pt>
                <c:pt idx="46">
                  <c:v>12:00:00 AM</c:v>
                </c:pt>
                <c:pt idx="47">
                  <c:v>1:00:00 AM</c:v>
                </c:pt>
                <c:pt idx="48">
                  <c:v>2:00:00 AM</c:v>
                </c:pt>
                <c:pt idx="49">
                  <c:v>3:00:00 AM</c:v>
                </c:pt>
                <c:pt idx="50">
                  <c:v>4:00:00 AM</c:v>
                </c:pt>
                <c:pt idx="51">
                  <c:v>5:00:00 AM</c:v>
                </c:pt>
                <c:pt idx="52">
                  <c:v>6:00:00 AM</c:v>
                </c:pt>
                <c:pt idx="53">
                  <c:v>7:00:00 AM</c:v>
                </c:pt>
                <c:pt idx="54">
                  <c:v>8:00:00 AM</c:v>
                </c:pt>
                <c:pt idx="55">
                  <c:v>9:00:00 AM</c:v>
                </c:pt>
                <c:pt idx="56">
                  <c:v>10:00:00 AM</c:v>
                </c:pt>
                <c:pt idx="57">
                  <c:v>11:00:00 AM</c:v>
                </c:pt>
                <c:pt idx="58">
                  <c:v>12:00:00 PM</c:v>
                </c:pt>
                <c:pt idx="59">
                  <c:v>1:00:00 PM</c:v>
                </c:pt>
                <c:pt idx="60">
                  <c:v>2:00:00 PM</c:v>
                </c:pt>
                <c:pt idx="61">
                  <c:v>3:00:00 PM</c:v>
                </c:pt>
                <c:pt idx="62">
                  <c:v>4:00:00 PM</c:v>
                </c:pt>
                <c:pt idx="63">
                  <c:v>5:00:00 PM</c:v>
                </c:pt>
                <c:pt idx="64">
                  <c:v>6:00:00 PM</c:v>
                </c:pt>
                <c:pt idx="65">
                  <c:v>7:00:00 PM</c:v>
                </c:pt>
                <c:pt idx="66">
                  <c:v>8:00:00 PM</c:v>
                </c:pt>
                <c:pt idx="67">
                  <c:v>9:00:00 PM</c:v>
                </c:pt>
                <c:pt idx="68">
                  <c:v>10:00:00 PM</c:v>
                </c:pt>
                <c:pt idx="69">
                  <c:v>11:00:00 PM</c:v>
                </c:pt>
                <c:pt idx="70">
                  <c:v>12:00:00 AM</c:v>
                </c:pt>
                <c:pt idx="71">
                  <c:v>2:00:00 AM</c:v>
                </c:pt>
                <c:pt idx="72">
                  <c:v>3:00:00 AM</c:v>
                </c:pt>
                <c:pt idx="73">
                  <c:v>4:00:00 AM</c:v>
                </c:pt>
                <c:pt idx="74">
                  <c:v>6:00:00 AM</c:v>
                </c:pt>
                <c:pt idx="75">
                  <c:v>8:00:00 AM</c:v>
                </c:pt>
                <c:pt idx="76">
                  <c:v>10:00:00 AM</c:v>
                </c:pt>
                <c:pt idx="77">
                  <c:v>12:00:00 AM</c:v>
                </c:pt>
                <c:pt idx="78">
                  <c:v>2:00:00 PM</c:v>
                </c:pt>
                <c:pt idx="79">
                  <c:v>4:00:00 PM</c:v>
                </c:pt>
                <c:pt idx="80">
                  <c:v>6:00:00 PM</c:v>
                </c:pt>
                <c:pt idx="81">
                  <c:v>8:00:00 PM</c:v>
                </c:pt>
                <c:pt idx="82">
                  <c:v>10:00:00 PM</c:v>
                </c:pt>
                <c:pt idx="83">
                  <c:v>12:00:00 AM</c:v>
                </c:pt>
                <c:pt idx="84">
                  <c:v>2:00:00 AM</c:v>
                </c:pt>
                <c:pt idx="85">
                  <c:v>4:00:00 AM</c:v>
                </c:pt>
                <c:pt idx="86">
                  <c:v>6:00:00 AM</c:v>
                </c:pt>
                <c:pt idx="87">
                  <c:v>8:00:00 AM</c:v>
                </c:pt>
                <c:pt idx="88">
                  <c:v>10:00:00 AM</c:v>
                </c:pt>
                <c:pt idx="89">
                  <c:v>12:00:00 PM</c:v>
                </c:pt>
                <c:pt idx="90">
                  <c:v>2:00:00 PM</c:v>
                </c:pt>
                <c:pt idx="91">
                  <c:v>14:00:00 PM</c:v>
                </c:pt>
                <c:pt idx="92">
                  <c:v>6:00:00 PM</c:v>
                </c:pt>
                <c:pt idx="93">
                  <c:v>8:00:00 PM</c:v>
                </c:pt>
                <c:pt idx="94">
                  <c:v>10:00:00 PM</c:v>
                </c:pt>
                <c:pt idx="95">
                  <c:v>12:00:00 AM</c:v>
                </c:pt>
                <c:pt idx="96">
                  <c:v>2:00:00 AM</c:v>
                </c:pt>
                <c:pt idx="97">
                  <c:v>4:00:00 AM</c:v>
                </c:pt>
                <c:pt idx="98">
                  <c:v>6:00:00 AM</c:v>
                </c:pt>
                <c:pt idx="99">
                  <c:v>10:00:00 AM</c:v>
                </c:pt>
                <c:pt idx="100">
                  <c:v>12:00:00 PM</c:v>
                </c:pt>
                <c:pt idx="101">
                  <c:v>2:00:00 PM</c:v>
                </c:pt>
                <c:pt idx="102">
                  <c:v>4:00:00 PM</c:v>
                </c:pt>
                <c:pt idx="103">
                  <c:v>6:00:00 PM</c:v>
                </c:pt>
                <c:pt idx="104">
                  <c:v>8:00:00 PM</c:v>
                </c:pt>
                <c:pt idx="105">
                  <c:v>10:00:00 PM</c:v>
                </c:pt>
                <c:pt idx="106">
                  <c:v>12:00:00 AM</c:v>
                </c:pt>
                <c:pt idx="107">
                  <c:v>2:00:00 AM</c:v>
                </c:pt>
                <c:pt idx="108">
                  <c:v>4:00:00 AM</c:v>
                </c:pt>
                <c:pt idx="109">
                  <c:v>6:00:00 AM</c:v>
                </c:pt>
                <c:pt idx="110">
                  <c:v>8:00:00 AM</c:v>
                </c:pt>
                <c:pt idx="111">
                  <c:v>10:00:00 AM</c:v>
                </c:pt>
                <c:pt idx="112">
                  <c:v>12:00:00 PM</c:v>
                </c:pt>
                <c:pt idx="113">
                  <c:v>2:00:00 PM</c:v>
                </c:pt>
                <c:pt idx="114">
                  <c:v>4:00:00 PM</c:v>
                </c:pt>
                <c:pt idx="115">
                  <c:v>6:00:00 PM</c:v>
                </c:pt>
                <c:pt idx="116">
                  <c:v>8:00:00 PM</c:v>
                </c:pt>
                <c:pt idx="117">
                  <c:v>10:00:00 PM</c:v>
                </c:pt>
                <c:pt idx="118">
                  <c:v>12:00:00 AM</c:v>
                </c:pt>
                <c:pt idx="119">
                  <c:v>4:00:00 AM</c:v>
                </c:pt>
                <c:pt idx="120">
                  <c:v>8:00:00 AM</c:v>
                </c:pt>
                <c:pt idx="121">
                  <c:v>12:00:00 AM</c:v>
                </c:pt>
                <c:pt idx="122">
                  <c:v>4:00:00 PM</c:v>
                </c:pt>
                <c:pt idx="123">
                  <c:v>8:00:00 PM</c:v>
                </c:pt>
                <c:pt idx="124">
                  <c:v>12:00:00 AM</c:v>
                </c:pt>
                <c:pt idx="125">
                  <c:v>4:00:00 AM</c:v>
                </c:pt>
                <c:pt idx="126">
                  <c:v>8:00:00 AM</c:v>
                </c:pt>
                <c:pt idx="127">
                  <c:v>12:00:00 PM</c:v>
                </c:pt>
              </c:strCache>
            </c:strRef>
          </c:cat>
          <c:val>
            <c:numRef>
              <c:f>'Tables of records'!$AD$3:$AD$130</c:f>
              <c:numCache>
                <c:formatCode>General</c:formatCode>
                <c:ptCount val="12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  <c:pt idx="9">
                  <c:v>100</c:v>
                </c:pt>
                <c:pt idx="10">
                  <c:v>100</c:v>
                </c:pt>
                <c:pt idx="11">
                  <c:v>100</c:v>
                </c:pt>
                <c:pt idx="12">
                  <c:v>100</c:v>
                </c:pt>
                <c:pt idx="13">
                  <c:v>100</c:v>
                </c:pt>
                <c:pt idx="14">
                  <c:v>100</c:v>
                </c:pt>
                <c:pt idx="15">
                  <c:v>100</c:v>
                </c:pt>
                <c:pt idx="16">
                  <c:v>100</c:v>
                </c:pt>
                <c:pt idx="17">
                  <c:v>100</c:v>
                </c:pt>
                <c:pt idx="18">
                  <c:v>100</c:v>
                </c:pt>
                <c:pt idx="19">
                  <c:v>100</c:v>
                </c:pt>
                <c:pt idx="20">
                  <c:v>100</c:v>
                </c:pt>
                <c:pt idx="21">
                  <c:v>100</c:v>
                </c:pt>
                <c:pt idx="22">
                  <c:v>100</c:v>
                </c:pt>
                <c:pt idx="23">
                  <c:v>100</c:v>
                </c:pt>
                <c:pt idx="24">
                  <c:v>100</c:v>
                </c:pt>
                <c:pt idx="25">
                  <c:v>100</c:v>
                </c:pt>
                <c:pt idx="26">
                  <c:v>100</c:v>
                </c:pt>
                <c:pt idx="27">
                  <c:v>100</c:v>
                </c:pt>
                <c:pt idx="28">
                  <c:v>100</c:v>
                </c:pt>
                <c:pt idx="29">
                  <c:v>100</c:v>
                </c:pt>
                <c:pt idx="30">
                  <c:v>100</c:v>
                </c:pt>
                <c:pt idx="31">
                  <c:v>100</c:v>
                </c:pt>
                <c:pt idx="32">
                  <c:v>100</c:v>
                </c:pt>
                <c:pt idx="33">
                  <c:v>100</c:v>
                </c:pt>
                <c:pt idx="34">
                  <c:v>100</c:v>
                </c:pt>
                <c:pt idx="35">
                  <c:v>100</c:v>
                </c:pt>
                <c:pt idx="36">
                  <c:v>100</c:v>
                </c:pt>
                <c:pt idx="37">
                  <c:v>100</c:v>
                </c:pt>
                <c:pt idx="38">
                  <c:v>100</c:v>
                </c:pt>
                <c:pt idx="39">
                  <c:v>100</c:v>
                </c:pt>
                <c:pt idx="40">
                  <c:v>100</c:v>
                </c:pt>
                <c:pt idx="41">
                  <c:v>100</c:v>
                </c:pt>
                <c:pt idx="42">
                  <c:v>100</c:v>
                </c:pt>
                <c:pt idx="43">
                  <c:v>100</c:v>
                </c:pt>
                <c:pt idx="44">
                  <c:v>100</c:v>
                </c:pt>
                <c:pt idx="45">
                  <c:v>100</c:v>
                </c:pt>
                <c:pt idx="46">
                  <c:v>100</c:v>
                </c:pt>
                <c:pt idx="47">
                  <c:v>100</c:v>
                </c:pt>
                <c:pt idx="48">
                  <c:v>100</c:v>
                </c:pt>
                <c:pt idx="49">
                  <c:v>100</c:v>
                </c:pt>
                <c:pt idx="50">
                  <c:v>100</c:v>
                </c:pt>
                <c:pt idx="51">
                  <c:v>100</c:v>
                </c:pt>
                <c:pt idx="52">
                  <c:v>100</c:v>
                </c:pt>
                <c:pt idx="53">
                  <c:v>100</c:v>
                </c:pt>
                <c:pt idx="54">
                  <c:v>100</c:v>
                </c:pt>
                <c:pt idx="55">
                  <c:v>100</c:v>
                </c:pt>
                <c:pt idx="56">
                  <c:v>100</c:v>
                </c:pt>
                <c:pt idx="57">
                  <c:v>100</c:v>
                </c:pt>
                <c:pt idx="58">
                  <c:v>100</c:v>
                </c:pt>
                <c:pt idx="59">
                  <c:v>100</c:v>
                </c:pt>
                <c:pt idx="60">
                  <c:v>100</c:v>
                </c:pt>
                <c:pt idx="61">
                  <c:v>100</c:v>
                </c:pt>
                <c:pt idx="62">
                  <c:v>100</c:v>
                </c:pt>
                <c:pt idx="63">
                  <c:v>100</c:v>
                </c:pt>
                <c:pt idx="64">
                  <c:v>100</c:v>
                </c:pt>
                <c:pt idx="65">
                  <c:v>100</c:v>
                </c:pt>
                <c:pt idx="66">
                  <c:v>100</c:v>
                </c:pt>
                <c:pt idx="67">
                  <c:v>100</c:v>
                </c:pt>
                <c:pt idx="68">
                  <c:v>100</c:v>
                </c:pt>
                <c:pt idx="69">
                  <c:v>100</c:v>
                </c:pt>
                <c:pt idx="70">
                  <c:v>100</c:v>
                </c:pt>
                <c:pt idx="71">
                  <c:v>100</c:v>
                </c:pt>
                <c:pt idx="72">
                  <c:v>100</c:v>
                </c:pt>
                <c:pt idx="73">
                  <c:v>100</c:v>
                </c:pt>
                <c:pt idx="74">
                  <c:v>100</c:v>
                </c:pt>
                <c:pt idx="75">
                  <c:v>100</c:v>
                </c:pt>
                <c:pt idx="76">
                  <c:v>100</c:v>
                </c:pt>
                <c:pt idx="77">
                  <c:v>100</c:v>
                </c:pt>
                <c:pt idx="78">
                  <c:v>100</c:v>
                </c:pt>
                <c:pt idx="79">
                  <c:v>100</c:v>
                </c:pt>
                <c:pt idx="80">
                  <c:v>100</c:v>
                </c:pt>
                <c:pt idx="81">
                  <c:v>100</c:v>
                </c:pt>
                <c:pt idx="82">
                  <c:v>100</c:v>
                </c:pt>
                <c:pt idx="83">
                  <c:v>100</c:v>
                </c:pt>
                <c:pt idx="84">
                  <c:v>100</c:v>
                </c:pt>
                <c:pt idx="85">
                  <c:v>100</c:v>
                </c:pt>
                <c:pt idx="86">
                  <c:v>100</c:v>
                </c:pt>
                <c:pt idx="87">
                  <c:v>100</c:v>
                </c:pt>
                <c:pt idx="88">
                  <c:v>100</c:v>
                </c:pt>
                <c:pt idx="89">
                  <c:v>100</c:v>
                </c:pt>
                <c:pt idx="90">
                  <c:v>100</c:v>
                </c:pt>
                <c:pt idx="91">
                  <c:v>100</c:v>
                </c:pt>
                <c:pt idx="92">
                  <c:v>100</c:v>
                </c:pt>
                <c:pt idx="93">
                  <c:v>100</c:v>
                </c:pt>
                <c:pt idx="94">
                  <c:v>100</c:v>
                </c:pt>
                <c:pt idx="95">
                  <c:v>100</c:v>
                </c:pt>
                <c:pt idx="96">
                  <c:v>100</c:v>
                </c:pt>
                <c:pt idx="97">
                  <c:v>100</c:v>
                </c:pt>
                <c:pt idx="98">
                  <c:v>100</c:v>
                </c:pt>
                <c:pt idx="99">
                  <c:v>100</c:v>
                </c:pt>
                <c:pt idx="100">
                  <c:v>100</c:v>
                </c:pt>
                <c:pt idx="101">
                  <c:v>100</c:v>
                </c:pt>
                <c:pt idx="102">
                  <c:v>100</c:v>
                </c:pt>
                <c:pt idx="103">
                  <c:v>100</c:v>
                </c:pt>
                <c:pt idx="104">
                  <c:v>100</c:v>
                </c:pt>
                <c:pt idx="105">
                  <c:v>100</c:v>
                </c:pt>
                <c:pt idx="106">
                  <c:v>100</c:v>
                </c:pt>
                <c:pt idx="107">
                  <c:v>100</c:v>
                </c:pt>
                <c:pt idx="108">
                  <c:v>100</c:v>
                </c:pt>
                <c:pt idx="109">
                  <c:v>100</c:v>
                </c:pt>
                <c:pt idx="110">
                  <c:v>100</c:v>
                </c:pt>
                <c:pt idx="111">
                  <c:v>100</c:v>
                </c:pt>
                <c:pt idx="112">
                  <c:v>100</c:v>
                </c:pt>
                <c:pt idx="113">
                  <c:v>100</c:v>
                </c:pt>
                <c:pt idx="114">
                  <c:v>100</c:v>
                </c:pt>
                <c:pt idx="115">
                  <c:v>100</c:v>
                </c:pt>
                <c:pt idx="116">
                  <c:v>100</c:v>
                </c:pt>
                <c:pt idx="117">
                  <c:v>100</c:v>
                </c:pt>
                <c:pt idx="118">
                  <c:v>100</c:v>
                </c:pt>
                <c:pt idx="119">
                  <c:v>100</c:v>
                </c:pt>
                <c:pt idx="120">
                  <c:v>100</c:v>
                </c:pt>
                <c:pt idx="121">
                  <c:v>100</c:v>
                </c:pt>
                <c:pt idx="122">
                  <c:v>100</c:v>
                </c:pt>
                <c:pt idx="123">
                  <c:v>100</c:v>
                </c:pt>
                <c:pt idx="124">
                  <c:v>100</c:v>
                </c:pt>
                <c:pt idx="125">
                  <c:v>100</c:v>
                </c:pt>
                <c:pt idx="126">
                  <c:v>100</c:v>
                </c:pt>
                <c:pt idx="127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F28-429D-802C-B92115E592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21802224"/>
        <c:axId val="1421807632"/>
      </c:lineChart>
      <c:catAx>
        <c:axId val="14218022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21807632"/>
        <c:crosses val="autoZero"/>
        <c:auto val="1"/>
        <c:lblAlgn val="ctr"/>
        <c:lblOffset val="100"/>
        <c:noMultiLvlLbl val="0"/>
      </c:catAx>
      <c:valAx>
        <c:axId val="1421807632"/>
        <c:scaling>
          <c:orientation val="minMax"/>
          <c:max val="1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21802224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Top-2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1"/>
          <c:order val="0"/>
          <c:spPr>
            <a:ln w="28575">
              <a:solidFill>
                <a:schemeClr val="accent1"/>
              </a:solidFill>
            </a:ln>
          </c:spPr>
          <c:marker>
            <c:symbol val="none"/>
          </c:marker>
          <c:cat>
            <c:strRef>
              <c:f>'Tables of records'!$I$3:$I$130</c:f>
              <c:strCache>
                <c:ptCount val="128"/>
                <c:pt idx="0">
                  <c:v>2:00:00 AM</c:v>
                </c:pt>
                <c:pt idx="1">
                  <c:v>3:00:00 AM</c:v>
                </c:pt>
                <c:pt idx="2">
                  <c:v>4:00:00 AM</c:v>
                </c:pt>
                <c:pt idx="3">
                  <c:v>5:00:00 AM</c:v>
                </c:pt>
                <c:pt idx="4">
                  <c:v>6:00:00 AM</c:v>
                </c:pt>
                <c:pt idx="5">
                  <c:v>7:00:00 AM</c:v>
                </c:pt>
                <c:pt idx="6">
                  <c:v>8:00:00 AM</c:v>
                </c:pt>
                <c:pt idx="7">
                  <c:v>9:00:00 AM</c:v>
                </c:pt>
                <c:pt idx="8">
                  <c:v>10:00:00 AM</c:v>
                </c:pt>
                <c:pt idx="9">
                  <c:v>11:00:00 AM</c:v>
                </c:pt>
                <c:pt idx="10">
                  <c:v>12:00:00 PM</c:v>
                </c:pt>
                <c:pt idx="11">
                  <c:v>1:00:00 PM</c:v>
                </c:pt>
                <c:pt idx="12">
                  <c:v>2:00:00 PM</c:v>
                </c:pt>
                <c:pt idx="13">
                  <c:v>3:00:00 PM</c:v>
                </c:pt>
                <c:pt idx="14">
                  <c:v>4:00:00 PM</c:v>
                </c:pt>
                <c:pt idx="15">
                  <c:v>5:00:00 PM</c:v>
                </c:pt>
                <c:pt idx="16">
                  <c:v>6:00:00 PM</c:v>
                </c:pt>
                <c:pt idx="17">
                  <c:v>7:00:00 PM</c:v>
                </c:pt>
                <c:pt idx="18">
                  <c:v>8:00:00 PM</c:v>
                </c:pt>
                <c:pt idx="19">
                  <c:v>9:00:00 PM</c:v>
                </c:pt>
                <c:pt idx="20">
                  <c:v>10:00:00 PM</c:v>
                </c:pt>
                <c:pt idx="21">
                  <c:v>11:00:00 PM</c:v>
                </c:pt>
                <c:pt idx="22">
                  <c:v>12:00:00 AM</c:v>
                </c:pt>
                <c:pt idx="23">
                  <c:v>1:00:00 AM</c:v>
                </c:pt>
                <c:pt idx="24">
                  <c:v>2:00:00 AM</c:v>
                </c:pt>
                <c:pt idx="25">
                  <c:v>3:00:00 AM</c:v>
                </c:pt>
                <c:pt idx="26">
                  <c:v>4:00:00 AM</c:v>
                </c:pt>
                <c:pt idx="27">
                  <c:v>5:00:00 AM</c:v>
                </c:pt>
                <c:pt idx="28">
                  <c:v>6:00:00 AM</c:v>
                </c:pt>
                <c:pt idx="29">
                  <c:v>7:00:00 AM</c:v>
                </c:pt>
                <c:pt idx="30">
                  <c:v>8:00:00 AM</c:v>
                </c:pt>
                <c:pt idx="31">
                  <c:v>9:00:00 AM</c:v>
                </c:pt>
                <c:pt idx="32">
                  <c:v>10:00:00 AM</c:v>
                </c:pt>
                <c:pt idx="33">
                  <c:v>11:00:00 AM</c:v>
                </c:pt>
                <c:pt idx="34">
                  <c:v>12:00:00 PM</c:v>
                </c:pt>
                <c:pt idx="35">
                  <c:v>1:00:00 PM</c:v>
                </c:pt>
                <c:pt idx="36">
                  <c:v>2:00:00 PM</c:v>
                </c:pt>
                <c:pt idx="37">
                  <c:v>3:00:00 PM</c:v>
                </c:pt>
                <c:pt idx="38">
                  <c:v>4:00:00 PM</c:v>
                </c:pt>
                <c:pt idx="39">
                  <c:v>5:00:00 PM</c:v>
                </c:pt>
                <c:pt idx="40">
                  <c:v>6:00:00 PM</c:v>
                </c:pt>
                <c:pt idx="41">
                  <c:v>7:00:00 PM</c:v>
                </c:pt>
                <c:pt idx="42">
                  <c:v>8:00:00 PM</c:v>
                </c:pt>
                <c:pt idx="43">
                  <c:v>9:00:00 PM</c:v>
                </c:pt>
                <c:pt idx="44">
                  <c:v>10:00:00 PM</c:v>
                </c:pt>
                <c:pt idx="45">
                  <c:v>11:00:00 PM</c:v>
                </c:pt>
                <c:pt idx="46">
                  <c:v>12:00:00 AM</c:v>
                </c:pt>
                <c:pt idx="47">
                  <c:v>1:00:00 AM</c:v>
                </c:pt>
                <c:pt idx="48">
                  <c:v>2:00:00 AM</c:v>
                </c:pt>
                <c:pt idx="49">
                  <c:v>3:00:00 AM</c:v>
                </c:pt>
                <c:pt idx="50">
                  <c:v>4:00:00 AM</c:v>
                </c:pt>
                <c:pt idx="51">
                  <c:v>5:00:00 AM</c:v>
                </c:pt>
                <c:pt idx="52">
                  <c:v>6:00:00 AM</c:v>
                </c:pt>
                <c:pt idx="53">
                  <c:v>7:00:00 AM</c:v>
                </c:pt>
                <c:pt idx="54">
                  <c:v>8:00:00 AM</c:v>
                </c:pt>
                <c:pt idx="55">
                  <c:v>9:00:00 AM</c:v>
                </c:pt>
                <c:pt idx="56">
                  <c:v>10:00:00 AM</c:v>
                </c:pt>
                <c:pt idx="57">
                  <c:v>11:00:00 AM</c:v>
                </c:pt>
                <c:pt idx="58">
                  <c:v>12:00:00 PM</c:v>
                </c:pt>
                <c:pt idx="59">
                  <c:v>1:00:00 PM</c:v>
                </c:pt>
                <c:pt idx="60">
                  <c:v>2:00:00 PM</c:v>
                </c:pt>
                <c:pt idx="61">
                  <c:v>3:00:00 PM</c:v>
                </c:pt>
                <c:pt idx="62">
                  <c:v>4:00:00 PM</c:v>
                </c:pt>
                <c:pt idx="63">
                  <c:v>5:00:00 PM</c:v>
                </c:pt>
                <c:pt idx="64">
                  <c:v>6:00:00 PM</c:v>
                </c:pt>
                <c:pt idx="65">
                  <c:v>7:00:00 PM</c:v>
                </c:pt>
                <c:pt idx="66">
                  <c:v>8:00:00 PM</c:v>
                </c:pt>
                <c:pt idx="67">
                  <c:v>9:00:00 PM</c:v>
                </c:pt>
                <c:pt idx="68">
                  <c:v>10:00:00 PM</c:v>
                </c:pt>
                <c:pt idx="69">
                  <c:v>11:00:00 PM</c:v>
                </c:pt>
                <c:pt idx="70">
                  <c:v>12:00:00 AM</c:v>
                </c:pt>
                <c:pt idx="71">
                  <c:v>2:00:00 AM</c:v>
                </c:pt>
                <c:pt idx="72">
                  <c:v>3:00:00 AM</c:v>
                </c:pt>
                <c:pt idx="73">
                  <c:v>4:00:00 AM</c:v>
                </c:pt>
                <c:pt idx="74">
                  <c:v>6:00:00 AM</c:v>
                </c:pt>
                <c:pt idx="75">
                  <c:v>8:00:00 AM</c:v>
                </c:pt>
                <c:pt idx="76">
                  <c:v>10:00:00 AM</c:v>
                </c:pt>
                <c:pt idx="77">
                  <c:v>12:00:00 AM</c:v>
                </c:pt>
                <c:pt idx="78">
                  <c:v>2:00:00 PM</c:v>
                </c:pt>
                <c:pt idx="79">
                  <c:v>4:00:00 PM</c:v>
                </c:pt>
                <c:pt idx="80">
                  <c:v>6:00:00 PM</c:v>
                </c:pt>
                <c:pt idx="81">
                  <c:v>8:00:00 PM</c:v>
                </c:pt>
                <c:pt idx="82">
                  <c:v>10:00:00 PM</c:v>
                </c:pt>
                <c:pt idx="83">
                  <c:v>12:00:00 AM</c:v>
                </c:pt>
                <c:pt idx="84">
                  <c:v>2:00:00 AM</c:v>
                </c:pt>
                <c:pt idx="85">
                  <c:v>4:00:00 AM</c:v>
                </c:pt>
                <c:pt idx="86">
                  <c:v>6:00:00 AM</c:v>
                </c:pt>
                <c:pt idx="87">
                  <c:v>8:00:00 AM</c:v>
                </c:pt>
                <c:pt idx="88">
                  <c:v>10:00:00 AM</c:v>
                </c:pt>
                <c:pt idx="89">
                  <c:v>12:00:00 PM</c:v>
                </c:pt>
                <c:pt idx="90">
                  <c:v>2:00:00 PM</c:v>
                </c:pt>
                <c:pt idx="91">
                  <c:v>14:00:00 PM</c:v>
                </c:pt>
                <c:pt idx="92">
                  <c:v>6:00:00 PM</c:v>
                </c:pt>
                <c:pt idx="93">
                  <c:v>8:00:00 PM</c:v>
                </c:pt>
                <c:pt idx="94">
                  <c:v>10:00:00 PM</c:v>
                </c:pt>
                <c:pt idx="95">
                  <c:v>12:00:00 AM</c:v>
                </c:pt>
                <c:pt idx="96">
                  <c:v>2:00:00 AM</c:v>
                </c:pt>
                <c:pt idx="97">
                  <c:v>4:00:00 AM</c:v>
                </c:pt>
                <c:pt idx="98">
                  <c:v>6:00:00 AM</c:v>
                </c:pt>
                <c:pt idx="99">
                  <c:v>10:00:00 AM</c:v>
                </c:pt>
                <c:pt idx="100">
                  <c:v>12:00:00 PM</c:v>
                </c:pt>
                <c:pt idx="101">
                  <c:v>2:00:00 PM</c:v>
                </c:pt>
                <c:pt idx="102">
                  <c:v>4:00:00 PM</c:v>
                </c:pt>
                <c:pt idx="103">
                  <c:v>6:00:00 PM</c:v>
                </c:pt>
                <c:pt idx="104">
                  <c:v>8:00:00 PM</c:v>
                </c:pt>
                <c:pt idx="105">
                  <c:v>10:00:00 PM</c:v>
                </c:pt>
                <c:pt idx="106">
                  <c:v>12:00:00 AM</c:v>
                </c:pt>
                <c:pt idx="107">
                  <c:v>2:00:00 AM</c:v>
                </c:pt>
                <c:pt idx="108">
                  <c:v>4:00:00 AM</c:v>
                </c:pt>
                <c:pt idx="109">
                  <c:v>6:00:00 AM</c:v>
                </c:pt>
                <c:pt idx="110">
                  <c:v>8:00:00 AM</c:v>
                </c:pt>
                <c:pt idx="111">
                  <c:v>10:00:00 AM</c:v>
                </c:pt>
                <c:pt idx="112">
                  <c:v>12:00:00 PM</c:v>
                </c:pt>
                <c:pt idx="113">
                  <c:v>2:00:00 PM</c:v>
                </c:pt>
                <c:pt idx="114">
                  <c:v>4:00:00 PM</c:v>
                </c:pt>
                <c:pt idx="115">
                  <c:v>6:00:00 PM</c:v>
                </c:pt>
                <c:pt idx="116">
                  <c:v>8:00:00 PM</c:v>
                </c:pt>
                <c:pt idx="117">
                  <c:v>10:00:00 PM</c:v>
                </c:pt>
                <c:pt idx="118">
                  <c:v>12:00:00 AM</c:v>
                </c:pt>
                <c:pt idx="119">
                  <c:v>4:00:00 AM</c:v>
                </c:pt>
                <c:pt idx="120">
                  <c:v>8:00:00 AM</c:v>
                </c:pt>
                <c:pt idx="121">
                  <c:v>12:00:00 AM</c:v>
                </c:pt>
                <c:pt idx="122">
                  <c:v>4:00:00 PM</c:v>
                </c:pt>
                <c:pt idx="123">
                  <c:v>8:00:00 PM</c:v>
                </c:pt>
                <c:pt idx="124">
                  <c:v>12:00:00 AM</c:v>
                </c:pt>
                <c:pt idx="125">
                  <c:v>4:00:00 AM</c:v>
                </c:pt>
                <c:pt idx="126">
                  <c:v>8:00:00 AM</c:v>
                </c:pt>
                <c:pt idx="127">
                  <c:v>12:00:00 PM</c:v>
                </c:pt>
              </c:strCache>
            </c:strRef>
          </c:cat>
          <c:val>
            <c:numRef>
              <c:f>'Tables of records'!$L$3:$L$130</c:f>
              <c:numCache>
                <c:formatCode>0.00</c:formatCode>
                <c:ptCount val="128"/>
                <c:pt idx="0">
                  <c:v>32.1</c:v>
                </c:pt>
                <c:pt idx="1">
                  <c:v>32.200000000000003</c:v>
                </c:pt>
                <c:pt idx="2">
                  <c:v>32.5</c:v>
                </c:pt>
                <c:pt idx="3">
                  <c:v>33.4</c:v>
                </c:pt>
                <c:pt idx="4">
                  <c:v>58</c:v>
                </c:pt>
                <c:pt idx="5">
                  <c:v>55.6</c:v>
                </c:pt>
                <c:pt idx="6">
                  <c:v>55.6</c:v>
                </c:pt>
                <c:pt idx="7">
                  <c:v>56.5</c:v>
                </c:pt>
                <c:pt idx="8">
                  <c:v>58.3</c:v>
                </c:pt>
                <c:pt idx="9">
                  <c:v>59.3</c:v>
                </c:pt>
                <c:pt idx="10">
                  <c:v>60</c:v>
                </c:pt>
                <c:pt idx="11">
                  <c:v>62.2</c:v>
                </c:pt>
                <c:pt idx="12">
                  <c:v>63</c:v>
                </c:pt>
                <c:pt idx="13">
                  <c:v>63.2</c:v>
                </c:pt>
                <c:pt idx="14">
                  <c:v>64.3</c:v>
                </c:pt>
                <c:pt idx="15">
                  <c:v>62.9</c:v>
                </c:pt>
                <c:pt idx="16">
                  <c:v>61.5</c:v>
                </c:pt>
                <c:pt idx="17">
                  <c:v>63.7</c:v>
                </c:pt>
                <c:pt idx="18">
                  <c:v>63.4</c:v>
                </c:pt>
                <c:pt idx="19">
                  <c:v>64.3</c:v>
                </c:pt>
                <c:pt idx="20">
                  <c:v>65</c:v>
                </c:pt>
                <c:pt idx="21">
                  <c:v>64.3</c:v>
                </c:pt>
                <c:pt idx="22">
                  <c:v>61.6</c:v>
                </c:pt>
                <c:pt idx="23">
                  <c:v>60.9</c:v>
                </c:pt>
                <c:pt idx="24">
                  <c:v>59.8</c:v>
                </c:pt>
                <c:pt idx="25">
                  <c:v>59.2</c:v>
                </c:pt>
                <c:pt idx="26">
                  <c:v>58.2</c:v>
                </c:pt>
                <c:pt idx="27">
                  <c:v>57.4</c:v>
                </c:pt>
                <c:pt idx="28">
                  <c:v>55.6</c:v>
                </c:pt>
                <c:pt idx="29">
                  <c:v>55.8</c:v>
                </c:pt>
                <c:pt idx="30">
                  <c:v>54.4</c:v>
                </c:pt>
                <c:pt idx="31">
                  <c:v>53.7</c:v>
                </c:pt>
                <c:pt idx="32">
                  <c:v>52.9</c:v>
                </c:pt>
                <c:pt idx="33">
                  <c:v>53.1</c:v>
                </c:pt>
                <c:pt idx="34">
                  <c:v>51.5</c:v>
                </c:pt>
                <c:pt idx="35">
                  <c:v>51.1</c:v>
                </c:pt>
                <c:pt idx="36">
                  <c:v>51</c:v>
                </c:pt>
                <c:pt idx="37">
                  <c:v>50.9</c:v>
                </c:pt>
                <c:pt idx="38">
                  <c:v>50.6</c:v>
                </c:pt>
                <c:pt idx="39">
                  <c:v>50.6</c:v>
                </c:pt>
                <c:pt idx="40">
                  <c:v>52.3</c:v>
                </c:pt>
                <c:pt idx="41">
                  <c:v>49.6</c:v>
                </c:pt>
                <c:pt idx="42">
                  <c:v>48.8</c:v>
                </c:pt>
                <c:pt idx="43">
                  <c:v>48.5</c:v>
                </c:pt>
                <c:pt idx="44">
                  <c:v>48.2</c:v>
                </c:pt>
                <c:pt idx="45">
                  <c:v>47.8</c:v>
                </c:pt>
                <c:pt idx="46">
                  <c:v>46.7</c:v>
                </c:pt>
                <c:pt idx="47">
                  <c:v>46.4</c:v>
                </c:pt>
                <c:pt idx="48">
                  <c:v>46.4</c:v>
                </c:pt>
                <c:pt idx="49">
                  <c:v>46.1</c:v>
                </c:pt>
                <c:pt idx="50">
                  <c:v>46</c:v>
                </c:pt>
                <c:pt idx="51">
                  <c:v>46.2</c:v>
                </c:pt>
                <c:pt idx="52">
                  <c:v>46.8</c:v>
                </c:pt>
                <c:pt idx="53">
                  <c:v>43.1</c:v>
                </c:pt>
                <c:pt idx="54">
                  <c:v>43.3</c:v>
                </c:pt>
                <c:pt idx="55">
                  <c:v>42.9</c:v>
                </c:pt>
                <c:pt idx="56">
                  <c:v>42.4</c:v>
                </c:pt>
                <c:pt idx="57">
                  <c:v>42.7</c:v>
                </c:pt>
                <c:pt idx="58">
                  <c:v>42</c:v>
                </c:pt>
                <c:pt idx="59">
                  <c:v>43.1</c:v>
                </c:pt>
                <c:pt idx="60">
                  <c:v>41.6</c:v>
                </c:pt>
                <c:pt idx="61">
                  <c:v>41.8</c:v>
                </c:pt>
                <c:pt idx="62">
                  <c:v>41.9</c:v>
                </c:pt>
                <c:pt idx="63">
                  <c:v>42</c:v>
                </c:pt>
                <c:pt idx="64">
                  <c:v>41.7</c:v>
                </c:pt>
                <c:pt idx="65">
                  <c:v>41.8</c:v>
                </c:pt>
                <c:pt idx="66">
                  <c:v>41.5</c:v>
                </c:pt>
                <c:pt idx="67">
                  <c:v>41</c:v>
                </c:pt>
                <c:pt idx="68">
                  <c:v>40.6</c:v>
                </c:pt>
                <c:pt idx="69">
                  <c:v>40.1</c:v>
                </c:pt>
                <c:pt idx="70">
                  <c:v>41.1</c:v>
                </c:pt>
                <c:pt idx="71">
                  <c:v>39.700000000000003</c:v>
                </c:pt>
                <c:pt idx="72">
                  <c:v>38.799999999999997</c:v>
                </c:pt>
                <c:pt idx="73">
                  <c:v>38.799999999999997</c:v>
                </c:pt>
                <c:pt idx="74">
                  <c:v>38.6</c:v>
                </c:pt>
                <c:pt idx="75">
                  <c:v>37.5</c:v>
                </c:pt>
                <c:pt idx="76">
                  <c:v>36.5</c:v>
                </c:pt>
                <c:pt idx="77">
                  <c:v>38</c:v>
                </c:pt>
                <c:pt idx="78">
                  <c:v>38</c:v>
                </c:pt>
                <c:pt idx="79">
                  <c:v>38</c:v>
                </c:pt>
                <c:pt idx="80">
                  <c:v>37.9</c:v>
                </c:pt>
                <c:pt idx="81">
                  <c:v>37.5</c:v>
                </c:pt>
                <c:pt idx="82">
                  <c:v>37</c:v>
                </c:pt>
                <c:pt idx="83">
                  <c:v>36.4</c:v>
                </c:pt>
                <c:pt idx="84">
                  <c:v>35.799999999999997</c:v>
                </c:pt>
                <c:pt idx="85">
                  <c:v>35.200000000000003</c:v>
                </c:pt>
                <c:pt idx="86">
                  <c:v>34.6</c:v>
                </c:pt>
                <c:pt idx="87">
                  <c:v>33.700000000000003</c:v>
                </c:pt>
                <c:pt idx="88">
                  <c:v>33.1</c:v>
                </c:pt>
                <c:pt idx="89">
                  <c:v>33.5</c:v>
                </c:pt>
                <c:pt idx="90">
                  <c:v>33.9</c:v>
                </c:pt>
                <c:pt idx="91">
                  <c:v>33.799999999999997</c:v>
                </c:pt>
                <c:pt idx="92">
                  <c:v>34</c:v>
                </c:pt>
                <c:pt idx="93">
                  <c:v>34.1</c:v>
                </c:pt>
                <c:pt idx="94">
                  <c:v>34.200000000000003</c:v>
                </c:pt>
                <c:pt idx="95">
                  <c:v>33.9</c:v>
                </c:pt>
                <c:pt idx="96">
                  <c:v>33.700000000000003</c:v>
                </c:pt>
                <c:pt idx="97">
                  <c:v>34.200000000000003</c:v>
                </c:pt>
                <c:pt idx="98">
                  <c:v>31.2</c:v>
                </c:pt>
                <c:pt idx="99">
                  <c:v>30.6</c:v>
                </c:pt>
                <c:pt idx="100">
                  <c:v>31</c:v>
                </c:pt>
                <c:pt idx="101">
                  <c:v>32</c:v>
                </c:pt>
                <c:pt idx="102">
                  <c:v>32.9</c:v>
                </c:pt>
                <c:pt idx="103">
                  <c:v>32</c:v>
                </c:pt>
                <c:pt idx="104">
                  <c:v>32.5</c:v>
                </c:pt>
                <c:pt idx="105">
                  <c:v>32.1</c:v>
                </c:pt>
                <c:pt idx="106">
                  <c:v>33.200000000000003</c:v>
                </c:pt>
                <c:pt idx="107">
                  <c:v>32.4</c:v>
                </c:pt>
                <c:pt idx="108">
                  <c:v>32</c:v>
                </c:pt>
                <c:pt idx="109">
                  <c:v>31.5</c:v>
                </c:pt>
                <c:pt idx="110">
                  <c:v>30.6</c:v>
                </c:pt>
                <c:pt idx="111">
                  <c:v>30.3</c:v>
                </c:pt>
                <c:pt idx="112">
                  <c:v>30.8</c:v>
                </c:pt>
                <c:pt idx="113">
                  <c:v>31.6</c:v>
                </c:pt>
                <c:pt idx="114">
                  <c:v>33</c:v>
                </c:pt>
                <c:pt idx="115">
                  <c:v>32</c:v>
                </c:pt>
                <c:pt idx="116">
                  <c:v>31.9</c:v>
                </c:pt>
                <c:pt idx="117">
                  <c:v>31.8</c:v>
                </c:pt>
                <c:pt idx="118">
                  <c:v>31.6</c:v>
                </c:pt>
                <c:pt idx="119">
                  <c:v>29.8</c:v>
                </c:pt>
                <c:pt idx="120">
                  <c:v>29.2</c:v>
                </c:pt>
                <c:pt idx="121">
                  <c:v>28.7</c:v>
                </c:pt>
                <c:pt idx="122">
                  <c:v>30.1</c:v>
                </c:pt>
                <c:pt idx="123">
                  <c:v>30</c:v>
                </c:pt>
                <c:pt idx="124">
                  <c:v>30.1</c:v>
                </c:pt>
                <c:pt idx="125">
                  <c:v>28.6</c:v>
                </c:pt>
                <c:pt idx="126">
                  <c:v>27.5</c:v>
                </c:pt>
                <c:pt idx="127">
                  <c:v>27.9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B4C-4318-A28B-3343EF7E62AB}"/>
            </c:ext>
          </c:extLst>
        </c:ser>
        <c:ser>
          <c:idx val="0"/>
          <c:order val="1"/>
          <c:spPr>
            <a:ln w="28575">
              <a:solidFill>
                <a:schemeClr val="accent2"/>
              </a:solidFill>
            </a:ln>
          </c:spPr>
          <c:marker>
            <c:symbol val="none"/>
          </c:marker>
          <c:cat>
            <c:strRef>
              <c:f>'Tables of records'!$I$3:$I$130</c:f>
              <c:strCache>
                <c:ptCount val="128"/>
                <c:pt idx="0">
                  <c:v>2:00:00 AM</c:v>
                </c:pt>
                <c:pt idx="1">
                  <c:v>3:00:00 AM</c:v>
                </c:pt>
                <c:pt idx="2">
                  <c:v>4:00:00 AM</c:v>
                </c:pt>
                <c:pt idx="3">
                  <c:v>5:00:00 AM</c:v>
                </c:pt>
                <c:pt idx="4">
                  <c:v>6:00:00 AM</c:v>
                </c:pt>
                <c:pt idx="5">
                  <c:v>7:00:00 AM</c:v>
                </c:pt>
                <c:pt idx="6">
                  <c:v>8:00:00 AM</c:v>
                </c:pt>
                <c:pt idx="7">
                  <c:v>9:00:00 AM</c:v>
                </c:pt>
                <c:pt idx="8">
                  <c:v>10:00:00 AM</c:v>
                </c:pt>
                <c:pt idx="9">
                  <c:v>11:00:00 AM</c:v>
                </c:pt>
                <c:pt idx="10">
                  <c:v>12:00:00 PM</c:v>
                </c:pt>
                <c:pt idx="11">
                  <c:v>1:00:00 PM</c:v>
                </c:pt>
                <c:pt idx="12">
                  <c:v>2:00:00 PM</c:v>
                </c:pt>
                <c:pt idx="13">
                  <c:v>3:00:00 PM</c:v>
                </c:pt>
                <c:pt idx="14">
                  <c:v>4:00:00 PM</c:v>
                </c:pt>
                <c:pt idx="15">
                  <c:v>5:00:00 PM</c:v>
                </c:pt>
                <c:pt idx="16">
                  <c:v>6:00:00 PM</c:v>
                </c:pt>
                <c:pt idx="17">
                  <c:v>7:00:00 PM</c:v>
                </c:pt>
                <c:pt idx="18">
                  <c:v>8:00:00 PM</c:v>
                </c:pt>
                <c:pt idx="19">
                  <c:v>9:00:00 PM</c:v>
                </c:pt>
                <c:pt idx="20">
                  <c:v>10:00:00 PM</c:v>
                </c:pt>
                <c:pt idx="21">
                  <c:v>11:00:00 PM</c:v>
                </c:pt>
                <c:pt idx="22">
                  <c:v>12:00:00 AM</c:v>
                </c:pt>
                <c:pt idx="23">
                  <c:v>1:00:00 AM</c:v>
                </c:pt>
                <c:pt idx="24">
                  <c:v>2:00:00 AM</c:v>
                </c:pt>
                <c:pt idx="25">
                  <c:v>3:00:00 AM</c:v>
                </c:pt>
                <c:pt idx="26">
                  <c:v>4:00:00 AM</c:v>
                </c:pt>
                <c:pt idx="27">
                  <c:v>5:00:00 AM</c:v>
                </c:pt>
                <c:pt idx="28">
                  <c:v>6:00:00 AM</c:v>
                </c:pt>
                <c:pt idx="29">
                  <c:v>7:00:00 AM</c:v>
                </c:pt>
                <c:pt idx="30">
                  <c:v>8:00:00 AM</c:v>
                </c:pt>
                <c:pt idx="31">
                  <c:v>9:00:00 AM</c:v>
                </c:pt>
                <c:pt idx="32">
                  <c:v>10:00:00 AM</c:v>
                </c:pt>
                <c:pt idx="33">
                  <c:v>11:00:00 AM</c:v>
                </c:pt>
                <c:pt idx="34">
                  <c:v>12:00:00 PM</c:v>
                </c:pt>
                <c:pt idx="35">
                  <c:v>1:00:00 PM</c:v>
                </c:pt>
                <c:pt idx="36">
                  <c:v>2:00:00 PM</c:v>
                </c:pt>
                <c:pt idx="37">
                  <c:v>3:00:00 PM</c:v>
                </c:pt>
                <c:pt idx="38">
                  <c:v>4:00:00 PM</c:v>
                </c:pt>
                <c:pt idx="39">
                  <c:v>5:00:00 PM</c:v>
                </c:pt>
                <c:pt idx="40">
                  <c:v>6:00:00 PM</c:v>
                </c:pt>
                <c:pt idx="41">
                  <c:v>7:00:00 PM</c:v>
                </c:pt>
                <c:pt idx="42">
                  <c:v>8:00:00 PM</c:v>
                </c:pt>
                <c:pt idx="43">
                  <c:v>9:00:00 PM</c:v>
                </c:pt>
                <c:pt idx="44">
                  <c:v>10:00:00 PM</c:v>
                </c:pt>
                <c:pt idx="45">
                  <c:v>11:00:00 PM</c:v>
                </c:pt>
                <c:pt idx="46">
                  <c:v>12:00:00 AM</c:v>
                </c:pt>
                <c:pt idx="47">
                  <c:v>1:00:00 AM</c:v>
                </c:pt>
                <c:pt idx="48">
                  <c:v>2:00:00 AM</c:v>
                </c:pt>
                <c:pt idx="49">
                  <c:v>3:00:00 AM</c:v>
                </c:pt>
                <c:pt idx="50">
                  <c:v>4:00:00 AM</c:v>
                </c:pt>
                <c:pt idx="51">
                  <c:v>5:00:00 AM</c:v>
                </c:pt>
                <c:pt idx="52">
                  <c:v>6:00:00 AM</c:v>
                </c:pt>
                <c:pt idx="53">
                  <c:v>7:00:00 AM</c:v>
                </c:pt>
                <c:pt idx="54">
                  <c:v>8:00:00 AM</c:v>
                </c:pt>
                <c:pt idx="55">
                  <c:v>9:00:00 AM</c:v>
                </c:pt>
                <c:pt idx="56">
                  <c:v>10:00:00 AM</c:v>
                </c:pt>
                <c:pt idx="57">
                  <c:v>11:00:00 AM</c:v>
                </c:pt>
                <c:pt idx="58">
                  <c:v>12:00:00 PM</c:v>
                </c:pt>
                <c:pt idx="59">
                  <c:v>1:00:00 PM</c:v>
                </c:pt>
                <c:pt idx="60">
                  <c:v>2:00:00 PM</c:v>
                </c:pt>
                <c:pt idx="61">
                  <c:v>3:00:00 PM</c:v>
                </c:pt>
                <c:pt idx="62">
                  <c:v>4:00:00 PM</c:v>
                </c:pt>
                <c:pt idx="63">
                  <c:v>5:00:00 PM</c:v>
                </c:pt>
                <c:pt idx="64">
                  <c:v>6:00:00 PM</c:v>
                </c:pt>
                <c:pt idx="65">
                  <c:v>7:00:00 PM</c:v>
                </c:pt>
                <c:pt idx="66">
                  <c:v>8:00:00 PM</c:v>
                </c:pt>
                <c:pt idx="67">
                  <c:v>9:00:00 PM</c:v>
                </c:pt>
                <c:pt idx="68">
                  <c:v>10:00:00 PM</c:v>
                </c:pt>
                <c:pt idx="69">
                  <c:v>11:00:00 PM</c:v>
                </c:pt>
                <c:pt idx="70">
                  <c:v>12:00:00 AM</c:v>
                </c:pt>
                <c:pt idx="71">
                  <c:v>2:00:00 AM</c:v>
                </c:pt>
                <c:pt idx="72">
                  <c:v>3:00:00 AM</c:v>
                </c:pt>
                <c:pt idx="73">
                  <c:v>4:00:00 AM</c:v>
                </c:pt>
                <c:pt idx="74">
                  <c:v>6:00:00 AM</c:v>
                </c:pt>
                <c:pt idx="75">
                  <c:v>8:00:00 AM</c:v>
                </c:pt>
                <c:pt idx="76">
                  <c:v>10:00:00 AM</c:v>
                </c:pt>
                <c:pt idx="77">
                  <c:v>12:00:00 AM</c:v>
                </c:pt>
                <c:pt idx="78">
                  <c:v>2:00:00 PM</c:v>
                </c:pt>
                <c:pt idx="79">
                  <c:v>4:00:00 PM</c:v>
                </c:pt>
                <c:pt idx="80">
                  <c:v>6:00:00 PM</c:v>
                </c:pt>
                <c:pt idx="81">
                  <c:v>8:00:00 PM</c:v>
                </c:pt>
                <c:pt idx="82">
                  <c:v>10:00:00 PM</c:v>
                </c:pt>
                <c:pt idx="83">
                  <c:v>12:00:00 AM</c:v>
                </c:pt>
                <c:pt idx="84">
                  <c:v>2:00:00 AM</c:v>
                </c:pt>
                <c:pt idx="85">
                  <c:v>4:00:00 AM</c:v>
                </c:pt>
                <c:pt idx="86">
                  <c:v>6:00:00 AM</c:v>
                </c:pt>
                <c:pt idx="87">
                  <c:v>8:00:00 AM</c:v>
                </c:pt>
                <c:pt idx="88">
                  <c:v>10:00:00 AM</c:v>
                </c:pt>
                <c:pt idx="89">
                  <c:v>12:00:00 PM</c:v>
                </c:pt>
                <c:pt idx="90">
                  <c:v>2:00:00 PM</c:v>
                </c:pt>
                <c:pt idx="91">
                  <c:v>14:00:00 PM</c:v>
                </c:pt>
                <c:pt idx="92">
                  <c:v>6:00:00 PM</c:v>
                </c:pt>
                <c:pt idx="93">
                  <c:v>8:00:00 PM</c:v>
                </c:pt>
                <c:pt idx="94">
                  <c:v>10:00:00 PM</c:v>
                </c:pt>
                <c:pt idx="95">
                  <c:v>12:00:00 AM</c:v>
                </c:pt>
                <c:pt idx="96">
                  <c:v>2:00:00 AM</c:v>
                </c:pt>
                <c:pt idx="97">
                  <c:v>4:00:00 AM</c:v>
                </c:pt>
                <c:pt idx="98">
                  <c:v>6:00:00 AM</c:v>
                </c:pt>
                <c:pt idx="99">
                  <c:v>10:00:00 AM</c:v>
                </c:pt>
                <c:pt idx="100">
                  <c:v>12:00:00 PM</c:v>
                </c:pt>
                <c:pt idx="101">
                  <c:v>2:00:00 PM</c:v>
                </c:pt>
                <c:pt idx="102">
                  <c:v>4:00:00 PM</c:v>
                </c:pt>
                <c:pt idx="103">
                  <c:v>6:00:00 PM</c:v>
                </c:pt>
                <c:pt idx="104">
                  <c:v>8:00:00 PM</c:v>
                </c:pt>
                <c:pt idx="105">
                  <c:v>10:00:00 PM</c:v>
                </c:pt>
                <c:pt idx="106">
                  <c:v>12:00:00 AM</c:v>
                </c:pt>
                <c:pt idx="107">
                  <c:v>2:00:00 AM</c:v>
                </c:pt>
                <c:pt idx="108">
                  <c:v>4:00:00 AM</c:v>
                </c:pt>
                <c:pt idx="109">
                  <c:v>6:00:00 AM</c:v>
                </c:pt>
                <c:pt idx="110">
                  <c:v>8:00:00 AM</c:v>
                </c:pt>
                <c:pt idx="111">
                  <c:v>10:00:00 AM</c:v>
                </c:pt>
                <c:pt idx="112">
                  <c:v>12:00:00 PM</c:v>
                </c:pt>
                <c:pt idx="113">
                  <c:v>2:00:00 PM</c:v>
                </c:pt>
                <c:pt idx="114">
                  <c:v>4:00:00 PM</c:v>
                </c:pt>
                <c:pt idx="115">
                  <c:v>6:00:00 PM</c:v>
                </c:pt>
                <c:pt idx="116">
                  <c:v>8:00:00 PM</c:v>
                </c:pt>
                <c:pt idx="117">
                  <c:v>10:00:00 PM</c:v>
                </c:pt>
                <c:pt idx="118">
                  <c:v>12:00:00 AM</c:v>
                </c:pt>
                <c:pt idx="119">
                  <c:v>4:00:00 AM</c:v>
                </c:pt>
                <c:pt idx="120">
                  <c:v>8:00:00 AM</c:v>
                </c:pt>
                <c:pt idx="121">
                  <c:v>12:00:00 AM</c:v>
                </c:pt>
                <c:pt idx="122">
                  <c:v>4:00:00 PM</c:v>
                </c:pt>
                <c:pt idx="123">
                  <c:v>8:00:00 PM</c:v>
                </c:pt>
                <c:pt idx="124">
                  <c:v>12:00:00 AM</c:v>
                </c:pt>
                <c:pt idx="125">
                  <c:v>4:00:00 AM</c:v>
                </c:pt>
                <c:pt idx="126">
                  <c:v>8:00:00 AM</c:v>
                </c:pt>
                <c:pt idx="127">
                  <c:v>12:00:00 PM</c:v>
                </c:pt>
              </c:strCache>
            </c:strRef>
          </c:cat>
          <c:val>
            <c:numRef>
              <c:f>'Tables of records'!$AC$3:$AC$130</c:f>
              <c:numCache>
                <c:formatCode>General</c:formatCode>
                <c:ptCount val="128"/>
                <c:pt idx="0">
                  <c:v>70</c:v>
                </c:pt>
                <c:pt idx="1">
                  <c:v>70</c:v>
                </c:pt>
                <c:pt idx="2">
                  <c:v>70</c:v>
                </c:pt>
                <c:pt idx="3">
                  <c:v>70</c:v>
                </c:pt>
                <c:pt idx="4">
                  <c:v>70</c:v>
                </c:pt>
                <c:pt idx="5">
                  <c:v>70</c:v>
                </c:pt>
                <c:pt idx="6">
                  <c:v>70</c:v>
                </c:pt>
                <c:pt idx="7">
                  <c:v>70</c:v>
                </c:pt>
                <c:pt idx="8">
                  <c:v>70</c:v>
                </c:pt>
                <c:pt idx="9">
                  <c:v>70</c:v>
                </c:pt>
                <c:pt idx="10">
                  <c:v>70</c:v>
                </c:pt>
                <c:pt idx="11">
                  <c:v>70</c:v>
                </c:pt>
                <c:pt idx="12">
                  <c:v>70</c:v>
                </c:pt>
                <c:pt idx="13">
                  <c:v>70</c:v>
                </c:pt>
                <c:pt idx="14">
                  <c:v>70</c:v>
                </c:pt>
                <c:pt idx="15">
                  <c:v>70</c:v>
                </c:pt>
                <c:pt idx="16">
                  <c:v>70</c:v>
                </c:pt>
                <c:pt idx="17">
                  <c:v>70</c:v>
                </c:pt>
                <c:pt idx="18">
                  <c:v>70</c:v>
                </c:pt>
                <c:pt idx="19">
                  <c:v>70</c:v>
                </c:pt>
                <c:pt idx="20">
                  <c:v>70</c:v>
                </c:pt>
                <c:pt idx="21">
                  <c:v>70</c:v>
                </c:pt>
                <c:pt idx="22">
                  <c:v>70</c:v>
                </c:pt>
                <c:pt idx="23">
                  <c:v>70</c:v>
                </c:pt>
                <c:pt idx="24">
                  <c:v>70</c:v>
                </c:pt>
                <c:pt idx="25">
                  <c:v>70</c:v>
                </c:pt>
                <c:pt idx="26">
                  <c:v>70</c:v>
                </c:pt>
                <c:pt idx="27">
                  <c:v>70</c:v>
                </c:pt>
                <c:pt idx="28">
                  <c:v>70</c:v>
                </c:pt>
                <c:pt idx="29">
                  <c:v>70</c:v>
                </c:pt>
                <c:pt idx="30">
                  <c:v>70</c:v>
                </c:pt>
                <c:pt idx="31">
                  <c:v>70</c:v>
                </c:pt>
                <c:pt idx="32">
                  <c:v>70</c:v>
                </c:pt>
                <c:pt idx="33">
                  <c:v>70</c:v>
                </c:pt>
                <c:pt idx="34">
                  <c:v>70</c:v>
                </c:pt>
                <c:pt idx="35">
                  <c:v>70</c:v>
                </c:pt>
                <c:pt idx="36">
                  <c:v>70</c:v>
                </c:pt>
                <c:pt idx="37">
                  <c:v>70</c:v>
                </c:pt>
                <c:pt idx="38">
                  <c:v>70</c:v>
                </c:pt>
                <c:pt idx="39">
                  <c:v>70</c:v>
                </c:pt>
                <c:pt idx="40">
                  <c:v>70</c:v>
                </c:pt>
                <c:pt idx="41">
                  <c:v>70</c:v>
                </c:pt>
                <c:pt idx="42">
                  <c:v>70</c:v>
                </c:pt>
                <c:pt idx="43">
                  <c:v>70</c:v>
                </c:pt>
                <c:pt idx="44">
                  <c:v>70</c:v>
                </c:pt>
                <c:pt idx="45">
                  <c:v>70</c:v>
                </c:pt>
                <c:pt idx="46">
                  <c:v>70</c:v>
                </c:pt>
                <c:pt idx="47">
                  <c:v>70</c:v>
                </c:pt>
                <c:pt idx="48">
                  <c:v>70</c:v>
                </c:pt>
                <c:pt idx="49">
                  <c:v>70</c:v>
                </c:pt>
                <c:pt idx="50">
                  <c:v>70</c:v>
                </c:pt>
                <c:pt idx="51">
                  <c:v>70</c:v>
                </c:pt>
                <c:pt idx="52">
                  <c:v>70</c:v>
                </c:pt>
                <c:pt idx="53">
                  <c:v>70</c:v>
                </c:pt>
                <c:pt idx="54">
                  <c:v>70</c:v>
                </c:pt>
                <c:pt idx="55">
                  <c:v>70</c:v>
                </c:pt>
                <c:pt idx="56">
                  <c:v>70</c:v>
                </c:pt>
                <c:pt idx="57">
                  <c:v>70</c:v>
                </c:pt>
                <c:pt idx="58">
                  <c:v>70</c:v>
                </c:pt>
                <c:pt idx="59">
                  <c:v>70</c:v>
                </c:pt>
                <c:pt idx="60">
                  <c:v>70</c:v>
                </c:pt>
                <c:pt idx="61">
                  <c:v>70</c:v>
                </c:pt>
                <c:pt idx="62">
                  <c:v>70</c:v>
                </c:pt>
                <c:pt idx="63">
                  <c:v>70</c:v>
                </c:pt>
                <c:pt idx="64">
                  <c:v>70</c:v>
                </c:pt>
                <c:pt idx="65">
                  <c:v>70</c:v>
                </c:pt>
                <c:pt idx="66">
                  <c:v>70</c:v>
                </c:pt>
                <c:pt idx="67">
                  <c:v>70</c:v>
                </c:pt>
                <c:pt idx="68">
                  <c:v>70</c:v>
                </c:pt>
                <c:pt idx="69">
                  <c:v>70</c:v>
                </c:pt>
                <c:pt idx="70">
                  <c:v>70</c:v>
                </c:pt>
                <c:pt idx="71">
                  <c:v>70</c:v>
                </c:pt>
                <c:pt idx="72">
                  <c:v>70</c:v>
                </c:pt>
                <c:pt idx="73">
                  <c:v>70</c:v>
                </c:pt>
                <c:pt idx="74">
                  <c:v>70</c:v>
                </c:pt>
                <c:pt idx="75">
                  <c:v>70</c:v>
                </c:pt>
                <c:pt idx="76">
                  <c:v>70</c:v>
                </c:pt>
                <c:pt idx="77">
                  <c:v>70</c:v>
                </c:pt>
                <c:pt idx="78">
                  <c:v>70</c:v>
                </c:pt>
                <c:pt idx="79">
                  <c:v>70</c:v>
                </c:pt>
                <c:pt idx="80">
                  <c:v>70</c:v>
                </c:pt>
                <c:pt idx="81">
                  <c:v>70</c:v>
                </c:pt>
                <c:pt idx="82">
                  <c:v>70</c:v>
                </c:pt>
                <c:pt idx="83">
                  <c:v>70</c:v>
                </c:pt>
                <c:pt idx="84">
                  <c:v>70</c:v>
                </c:pt>
                <c:pt idx="85">
                  <c:v>70</c:v>
                </c:pt>
                <c:pt idx="86">
                  <c:v>70</c:v>
                </c:pt>
                <c:pt idx="87">
                  <c:v>70</c:v>
                </c:pt>
                <c:pt idx="88">
                  <c:v>70</c:v>
                </c:pt>
                <c:pt idx="89">
                  <c:v>70</c:v>
                </c:pt>
                <c:pt idx="90">
                  <c:v>70</c:v>
                </c:pt>
                <c:pt idx="91">
                  <c:v>70</c:v>
                </c:pt>
                <c:pt idx="92">
                  <c:v>70</c:v>
                </c:pt>
                <c:pt idx="93">
                  <c:v>70</c:v>
                </c:pt>
                <c:pt idx="94">
                  <c:v>70</c:v>
                </c:pt>
                <c:pt idx="95">
                  <c:v>70</c:v>
                </c:pt>
                <c:pt idx="96">
                  <c:v>70</c:v>
                </c:pt>
                <c:pt idx="97">
                  <c:v>70</c:v>
                </c:pt>
                <c:pt idx="98">
                  <c:v>70</c:v>
                </c:pt>
                <c:pt idx="99">
                  <c:v>70</c:v>
                </c:pt>
                <c:pt idx="100">
                  <c:v>70</c:v>
                </c:pt>
                <c:pt idx="101">
                  <c:v>70</c:v>
                </c:pt>
                <c:pt idx="102">
                  <c:v>70</c:v>
                </c:pt>
                <c:pt idx="103">
                  <c:v>70</c:v>
                </c:pt>
                <c:pt idx="104">
                  <c:v>70</c:v>
                </c:pt>
                <c:pt idx="105">
                  <c:v>70</c:v>
                </c:pt>
                <c:pt idx="106">
                  <c:v>70</c:v>
                </c:pt>
                <c:pt idx="107">
                  <c:v>70</c:v>
                </c:pt>
                <c:pt idx="108">
                  <c:v>70</c:v>
                </c:pt>
                <c:pt idx="109">
                  <c:v>70</c:v>
                </c:pt>
                <c:pt idx="110">
                  <c:v>70</c:v>
                </c:pt>
                <c:pt idx="111">
                  <c:v>70</c:v>
                </c:pt>
                <c:pt idx="112">
                  <c:v>70</c:v>
                </c:pt>
                <c:pt idx="113">
                  <c:v>70</c:v>
                </c:pt>
                <c:pt idx="114">
                  <c:v>70</c:v>
                </c:pt>
                <c:pt idx="115">
                  <c:v>70</c:v>
                </c:pt>
                <c:pt idx="116">
                  <c:v>70</c:v>
                </c:pt>
                <c:pt idx="117">
                  <c:v>70</c:v>
                </c:pt>
                <c:pt idx="118">
                  <c:v>70</c:v>
                </c:pt>
                <c:pt idx="119">
                  <c:v>70</c:v>
                </c:pt>
                <c:pt idx="120">
                  <c:v>70</c:v>
                </c:pt>
                <c:pt idx="121">
                  <c:v>70</c:v>
                </c:pt>
                <c:pt idx="122">
                  <c:v>70</c:v>
                </c:pt>
                <c:pt idx="123">
                  <c:v>70</c:v>
                </c:pt>
                <c:pt idx="124">
                  <c:v>70</c:v>
                </c:pt>
                <c:pt idx="125">
                  <c:v>70</c:v>
                </c:pt>
                <c:pt idx="126">
                  <c:v>70</c:v>
                </c:pt>
                <c:pt idx="127">
                  <c:v>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B4C-4318-A28B-3343EF7E62AB}"/>
            </c:ext>
          </c:extLst>
        </c:ser>
        <c:ser>
          <c:idx val="2"/>
          <c:order val="2"/>
          <c:spPr>
            <a:ln w="28575"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'Tables of records'!$I$3:$I$130</c:f>
              <c:strCache>
                <c:ptCount val="128"/>
                <c:pt idx="0">
                  <c:v>2:00:00 AM</c:v>
                </c:pt>
                <c:pt idx="1">
                  <c:v>3:00:00 AM</c:v>
                </c:pt>
                <c:pt idx="2">
                  <c:v>4:00:00 AM</c:v>
                </c:pt>
                <c:pt idx="3">
                  <c:v>5:00:00 AM</c:v>
                </c:pt>
                <c:pt idx="4">
                  <c:v>6:00:00 AM</c:v>
                </c:pt>
                <c:pt idx="5">
                  <c:v>7:00:00 AM</c:v>
                </c:pt>
                <c:pt idx="6">
                  <c:v>8:00:00 AM</c:v>
                </c:pt>
                <c:pt idx="7">
                  <c:v>9:00:00 AM</c:v>
                </c:pt>
                <c:pt idx="8">
                  <c:v>10:00:00 AM</c:v>
                </c:pt>
                <c:pt idx="9">
                  <c:v>11:00:00 AM</c:v>
                </c:pt>
                <c:pt idx="10">
                  <c:v>12:00:00 PM</c:v>
                </c:pt>
                <c:pt idx="11">
                  <c:v>1:00:00 PM</c:v>
                </c:pt>
                <c:pt idx="12">
                  <c:v>2:00:00 PM</c:v>
                </c:pt>
                <c:pt idx="13">
                  <c:v>3:00:00 PM</c:v>
                </c:pt>
                <c:pt idx="14">
                  <c:v>4:00:00 PM</c:v>
                </c:pt>
                <c:pt idx="15">
                  <c:v>5:00:00 PM</c:v>
                </c:pt>
                <c:pt idx="16">
                  <c:v>6:00:00 PM</c:v>
                </c:pt>
                <c:pt idx="17">
                  <c:v>7:00:00 PM</c:v>
                </c:pt>
                <c:pt idx="18">
                  <c:v>8:00:00 PM</c:v>
                </c:pt>
                <c:pt idx="19">
                  <c:v>9:00:00 PM</c:v>
                </c:pt>
                <c:pt idx="20">
                  <c:v>10:00:00 PM</c:v>
                </c:pt>
                <c:pt idx="21">
                  <c:v>11:00:00 PM</c:v>
                </c:pt>
                <c:pt idx="22">
                  <c:v>12:00:00 AM</c:v>
                </c:pt>
                <c:pt idx="23">
                  <c:v>1:00:00 AM</c:v>
                </c:pt>
                <c:pt idx="24">
                  <c:v>2:00:00 AM</c:v>
                </c:pt>
                <c:pt idx="25">
                  <c:v>3:00:00 AM</c:v>
                </c:pt>
                <c:pt idx="26">
                  <c:v>4:00:00 AM</c:v>
                </c:pt>
                <c:pt idx="27">
                  <c:v>5:00:00 AM</c:v>
                </c:pt>
                <c:pt idx="28">
                  <c:v>6:00:00 AM</c:v>
                </c:pt>
                <c:pt idx="29">
                  <c:v>7:00:00 AM</c:v>
                </c:pt>
                <c:pt idx="30">
                  <c:v>8:00:00 AM</c:v>
                </c:pt>
                <c:pt idx="31">
                  <c:v>9:00:00 AM</c:v>
                </c:pt>
                <c:pt idx="32">
                  <c:v>10:00:00 AM</c:v>
                </c:pt>
                <c:pt idx="33">
                  <c:v>11:00:00 AM</c:v>
                </c:pt>
                <c:pt idx="34">
                  <c:v>12:00:00 PM</c:v>
                </c:pt>
                <c:pt idx="35">
                  <c:v>1:00:00 PM</c:v>
                </c:pt>
                <c:pt idx="36">
                  <c:v>2:00:00 PM</c:v>
                </c:pt>
                <c:pt idx="37">
                  <c:v>3:00:00 PM</c:v>
                </c:pt>
                <c:pt idx="38">
                  <c:v>4:00:00 PM</c:v>
                </c:pt>
                <c:pt idx="39">
                  <c:v>5:00:00 PM</c:v>
                </c:pt>
                <c:pt idx="40">
                  <c:v>6:00:00 PM</c:v>
                </c:pt>
                <c:pt idx="41">
                  <c:v>7:00:00 PM</c:v>
                </c:pt>
                <c:pt idx="42">
                  <c:v>8:00:00 PM</c:v>
                </c:pt>
                <c:pt idx="43">
                  <c:v>9:00:00 PM</c:v>
                </c:pt>
                <c:pt idx="44">
                  <c:v>10:00:00 PM</c:v>
                </c:pt>
                <c:pt idx="45">
                  <c:v>11:00:00 PM</c:v>
                </c:pt>
                <c:pt idx="46">
                  <c:v>12:00:00 AM</c:v>
                </c:pt>
                <c:pt idx="47">
                  <c:v>1:00:00 AM</c:v>
                </c:pt>
                <c:pt idx="48">
                  <c:v>2:00:00 AM</c:v>
                </c:pt>
                <c:pt idx="49">
                  <c:v>3:00:00 AM</c:v>
                </c:pt>
                <c:pt idx="50">
                  <c:v>4:00:00 AM</c:v>
                </c:pt>
                <c:pt idx="51">
                  <c:v>5:00:00 AM</c:v>
                </c:pt>
                <c:pt idx="52">
                  <c:v>6:00:00 AM</c:v>
                </c:pt>
                <c:pt idx="53">
                  <c:v>7:00:00 AM</c:v>
                </c:pt>
                <c:pt idx="54">
                  <c:v>8:00:00 AM</c:v>
                </c:pt>
                <c:pt idx="55">
                  <c:v>9:00:00 AM</c:v>
                </c:pt>
                <c:pt idx="56">
                  <c:v>10:00:00 AM</c:v>
                </c:pt>
                <c:pt idx="57">
                  <c:v>11:00:00 AM</c:v>
                </c:pt>
                <c:pt idx="58">
                  <c:v>12:00:00 PM</c:v>
                </c:pt>
                <c:pt idx="59">
                  <c:v>1:00:00 PM</c:v>
                </c:pt>
                <c:pt idx="60">
                  <c:v>2:00:00 PM</c:v>
                </c:pt>
                <c:pt idx="61">
                  <c:v>3:00:00 PM</c:v>
                </c:pt>
                <c:pt idx="62">
                  <c:v>4:00:00 PM</c:v>
                </c:pt>
                <c:pt idx="63">
                  <c:v>5:00:00 PM</c:v>
                </c:pt>
                <c:pt idx="64">
                  <c:v>6:00:00 PM</c:v>
                </c:pt>
                <c:pt idx="65">
                  <c:v>7:00:00 PM</c:v>
                </c:pt>
                <c:pt idx="66">
                  <c:v>8:00:00 PM</c:v>
                </c:pt>
                <c:pt idx="67">
                  <c:v>9:00:00 PM</c:v>
                </c:pt>
                <c:pt idx="68">
                  <c:v>10:00:00 PM</c:v>
                </c:pt>
                <c:pt idx="69">
                  <c:v>11:00:00 PM</c:v>
                </c:pt>
                <c:pt idx="70">
                  <c:v>12:00:00 AM</c:v>
                </c:pt>
                <c:pt idx="71">
                  <c:v>2:00:00 AM</c:v>
                </c:pt>
                <c:pt idx="72">
                  <c:v>3:00:00 AM</c:v>
                </c:pt>
                <c:pt idx="73">
                  <c:v>4:00:00 AM</c:v>
                </c:pt>
                <c:pt idx="74">
                  <c:v>6:00:00 AM</c:v>
                </c:pt>
                <c:pt idx="75">
                  <c:v>8:00:00 AM</c:v>
                </c:pt>
                <c:pt idx="76">
                  <c:v>10:00:00 AM</c:v>
                </c:pt>
                <c:pt idx="77">
                  <c:v>12:00:00 AM</c:v>
                </c:pt>
                <c:pt idx="78">
                  <c:v>2:00:00 PM</c:v>
                </c:pt>
                <c:pt idx="79">
                  <c:v>4:00:00 PM</c:v>
                </c:pt>
                <c:pt idx="80">
                  <c:v>6:00:00 PM</c:v>
                </c:pt>
                <c:pt idx="81">
                  <c:v>8:00:00 PM</c:v>
                </c:pt>
                <c:pt idx="82">
                  <c:v>10:00:00 PM</c:v>
                </c:pt>
                <c:pt idx="83">
                  <c:v>12:00:00 AM</c:v>
                </c:pt>
                <c:pt idx="84">
                  <c:v>2:00:00 AM</c:v>
                </c:pt>
                <c:pt idx="85">
                  <c:v>4:00:00 AM</c:v>
                </c:pt>
                <c:pt idx="86">
                  <c:v>6:00:00 AM</c:v>
                </c:pt>
                <c:pt idx="87">
                  <c:v>8:00:00 AM</c:v>
                </c:pt>
                <c:pt idx="88">
                  <c:v>10:00:00 AM</c:v>
                </c:pt>
                <c:pt idx="89">
                  <c:v>12:00:00 PM</c:v>
                </c:pt>
                <c:pt idx="90">
                  <c:v>2:00:00 PM</c:v>
                </c:pt>
                <c:pt idx="91">
                  <c:v>14:00:00 PM</c:v>
                </c:pt>
                <c:pt idx="92">
                  <c:v>6:00:00 PM</c:v>
                </c:pt>
                <c:pt idx="93">
                  <c:v>8:00:00 PM</c:v>
                </c:pt>
                <c:pt idx="94">
                  <c:v>10:00:00 PM</c:v>
                </c:pt>
                <c:pt idx="95">
                  <c:v>12:00:00 AM</c:v>
                </c:pt>
                <c:pt idx="96">
                  <c:v>2:00:00 AM</c:v>
                </c:pt>
                <c:pt idx="97">
                  <c:v>4:00:00 AM</c:v>
                </c:pt>
                <c:pt idx="98">
                  <c:v>6:00:00 AM</c:v>
                </c:pt>
                <c:pt idx="99">
                  <c:v>10:00:00 AM</c:v>
                </c:pt>
                <c:pt idx="100">
                  <c:v>12:00:00 PM</c:v>
                </c:pt>
                <c:pt idx="101">
                  <c:v>2:00:00 PM</c:v>
                </c:pt>
                <c:pt idx="102">
                  <c:v>4:00:00 PM</c:v>
                </c:pt>
                <c:pt idx="103">
                  <c:v>6:00:00 PM</c:v>
                </c:pt>
                <c:pt idx="104">
                  <c:v>8:00:00 PM</c:v>
                </c:pt>
                <c:pt idx="105">
                  <c:v>10:00:00 PM</c:v>
                </c:pt>
                <c:pt idx="106">
                  <c:v>12:00:00 AM</c:v>
                </c:pt>
                <c:pt idx="107">
                  <c:v>2:00:00 AM</c:v>
                </c:pt>
                <c:pt idx="108">
                  <c:v>4:00:00 AM</c:v>
                </c:pt>
                <c:pt idx="109">
                  <c:v>6:00:00 AM</c:v>
                </c:pt>
                <c:pt idx="110">
                  <c:v>8:00:00 AM</c:v>
                </c:pt>
                <c:pt idx="111">
                  <c:v>10:00:00 AM</c:v>
                </c:pt>
                <c:pt idx="112">
                  <c:v>12:00:00 PM</c:v>
                </c:pt>
                <c:pt idx="113">
                  <c:v>2:00:00 PM</c:v>
                </c:pt>
                <c:pt idx="114">
                  <c:v>4:00:00 PM</c:v>
                </c:pt>
                <c:pt idx="115">
                  <c:v>6:00:00 PM</c:v>
                </c:pt>
                <c:pt idx="116">
                  <c:v>8:00:00 PM</c:v>
                </c:pt>
                <c:pt idx="117">
                  <c:v>10:00:00 PM</c:v>
                </c:pt>
                <c:pt idx="118">
                  <c:v>12:00:00 AM</c:v>
                </c:pt>
                <c:pt idx="119">
                  <c:v>4:00:00 AM</c:v>
                </c:pt>
                <c:pt idx="120">
                  <c:v>8:00:00 AM</c:v>
                </c:pt>
                <c:pt idx="121">
                  <c:v>12:00:00 AM</c:v>
                </c:pt>
                <c:pt idx="122">
                  <c:v>4:00:00 PM</c:v>
                </c:pt>
                <c:pt idx="123">
                  <c:v>8:00:00 PM</c:v>
                </c:pt>
                <c:pt idx="124">
                  <c:v>12:00:00 AM</c:v>
                </c:pt>
                <c:pt idx="125">
                  <c:v>4:00:00 AM</c:v>
                </c:pt>
                <c:pt idx="126">
                  <c:v>8:00:00 AM</c:v>
                </c:pt>
                <c:pt idx="127">
                  <c:v>12:00:00 PM</c:v>
                </c:pt>
              </c:strCache>
            </c:strRef>
          </c:cat>
          <c:val>
            <c:numRef>
              <c:f>'Tables of records'!$AD$3:$AD$130</c:f>
              <c:numCache>
                <c:formatCode>General</c:formatCode>
                <c:ptCount val="12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  <c:pt idx="9">
                  <c:v>100</c:v>
                </c:pt>
                <c:pt idx="10">
                  <c:v>100</c:v>
                </c:pt>
                <c:pt idx="11">
                  <c:v>100</c:v>
                </c:pt>
                <c:pt idx="12">
                  <c:v>100</c:v>
                </c:pt>
                <c:pt idx="13">
                  <c:v>100</c:v>
                </c:pt>
                <c:pt idx="14">
                  <c:v>100</c:v>
                </c:pt>
                <c:pt idx="15">
                  <c:v>100</c:v>
                </c:pt>
                <c:pt idx="16">
                  <c:v>100</c:v>
                </c:pt>
                <c:pt idx="17">
                  <c:v>100</c:v>
                </c:pt>
                <c:pt idx="18">
                  <c:v>100</c:v>
                </c:pt>
                <c:pt idx="19">
                  <c:v>100</c:v>
                </c:pt>
                <c:pt idx="20">
                  <c:v>100</c:v>
                </c:pt>
                <c:pt idx="21">
                  <c:v>100</c:v>
                </c:pt>
                <c:pt idx="22">
                  <c:v>100</c:v>
                </c:pt>
                <c:pt idx="23">
                  <c:v>100</c:v>
                </c:pt>
                <c:pt idx="24">
                  <c:v>100</c:v>
                </c:pt>
                <c:pt idx="25">
                  <c:v>100</c:v>
                </c:pt>
                <c:pt idx="26">
                  <c:v>100</c:v>
                </c:pt>
                <c:pt idx="27">
                  <c:v>100</c:v>
                </c:pt>
                <c:pt idx="28">
                  <c:v>100</c:v>
                </c:pt>
                <c:pt idx="29">
                  <c:v>100</c:v>
                </c:pt>
                <c:pt idx="30">
                  <c:v>100</c:v>
                </c:pt>
                <c:pt idx="31">
                  <c:v>100</c:v>
                </c:pt>
                <c:pt idx="32">
                  <c:v>100</c:v>
                </c:pt>
                <c:pt idx="33">
                  <c:v>100</c:v>
                </c:pt>
                <c:pt idx="34">
                  <c:v>100</c:v>
                </c:pt>
                <c:pt idx="35">
                  <c:v>100</c:v>
                </c:pt>
                <c:pt idx="36">
                  <c:v>100</c:v>
                </c:pt>
                <c:pt idx="37">
                  <c:v>100</c:v>
                </c:pt>
                <c:pt idx="38">
                  <c:v>100</c:v>
                </c:pt>
                <c:pt idx="39">
                  <c:v>100</c:v>
                </c:pt>
                <c:pt idx="40">
                  <c:v>100</c:v>
                </c:pt>
                <c:pt idx="41">
                  <c:v>100</c:v>
                </c:pt>
                <c:pt idx="42">
                  <c:v>100</c:v>
                </c:pt>
                <c:pt idx="43">
                  <c:v>100</c:v>
                </c:pt>
                <c:pt idx="44">
                  <c:v>100</c:v>
                </c:pt>
                <c:pt idx="45">
                  <c:v>100</c:v>
                </c:pt>
                <c:pt idx="46">
                  <c:v>100</c:v>
                </c:pt>
                <c:pt idx="47">
                  <c:v>100</c:v>
                </c:pt>
                <c:pt idx="48">
                  <c:v>100</c:v>
                </c:pt>
                <c:pt idx="49">
                  <c:v>100</c:v>
                </c:pt>
                <c:pt idx="50">
                  <c:v>100</c:v>
                </c:pt>
                <c:pt idx="51">
                  <c:v>100</c:v>
                </c:pt>
                <c:pt idx="52">
                  <c:v>100</c:v>
                </c:pt>
                <c:pt idx="53">
                  <c:v>100</c:v>
                </c:pt>
                <c:pt idx="54">
                  <c:v>100</c:v>
                </c:pt>
                <c:pt idx="55">
                  <c:v>100</c:v>
                </c:pt>
                <c:pt idx="56">
                  <c:v>100</c:v>
                </c:pt>
                <c:pt idx="57">
                  <c:v>100</c:v>
                </c:pt>
                <c:pt idx="58">
                  <c:v>100</c:v>
                </c:pt>
                <c:pt idx="59">
                  <c:v>100</c:v>
                </c:pt>
                <c:pt idx="60">
                  <c:v>100</c:v>
                </c:pt>
                <c:pt idx="61">
                  <c:v>100</c:v>
                </c:pt>
                <c:pt idx="62">
                  <c:v>100</c:v>
                </c:pt>
                <c:pt idx="63">
                  <c:v>100</c:v>
                </c:pt>
                <c:pt idx="64">
                  <c:v>100</c:v>
                </c:pt>
                <c:pt idx="65">
                  <c:v>100</c:v>
                </c:pt>
                <c:pt idx="66">
                  <c:v>100</c:v>
                </c:pt>
                <c:pt idx="67">
                  <c:v>100</c:v>
                </c:pt>
                <c:pt idx="68">
                  <c:v>100</c:v>
                </c:pt>
                <c:pt idx="69">
                  <c:v>100</c:v>
                </c:pt>
                <c:pt idx="70">
                  <c:v>100</c:v>
                </c:pt>
                <c:pt idx="71">
                  <c:v>100</c:v>
                </c:pt>
                <c:pt idx="72">
                  <c:v>100</c:v>
                </c:pt>
                <c:pt idx="73">
                  <c:v>100</c:v>
                </c:pt>
                <c:pt idx="74">
                  <c:v>100</c:v>
                </c:pt>
                <c:pt idx="75">
                  <c:v>100</c:v>
                </c:pt>
                <c:pt idx="76">
                  <c:v>100</c:v>
                </c:pt>
                <c:pt idx="77">
                  <c:v>100</c:v>
                </c:pt>
                <c:pt idx="78">
                  <c:v>100</c:v>
                </c:pt>
                <c:pt idx="79">
                  <c:v>100</c:v>
                </c:pt>
                <c:pt idx="80">
                  <c:v>100</c:v>
                </c:pt>
                <c:pt idx="81">
                  <c:v>100</c:v>
                </c:pt>
                <c:pt idx="82">
                  <c:v>100</c:v>
                </c:pt>
                <c:pt idx="83">
                  <c:v>100</c:v>
                </c:pt>
                <c:pt idx="84">
                  <c:v>100</c:v>
                </c:pt>
                <c:pt idx="85">
                  <c:v>100</c:v>
                </c:pt>
                <c:pt idx="86">
                  <c:v>100</c:v>
                </c:pt>
                <c:pt idx="87">
                  <c:v>100</c:v>
                </c:pt>
                <c:pt idx="88">
                  <c:v>100</c:v>
                </c:pt>
                <c:pt idx="89">
                  <c:v>100</c:v>
                </c:pt>
                <c:pt idx="90">
                  <c:v>100</c:v>
                </c:pt>
                <c:pt idx="91">
                  <c:v>100</c:v>
                </c:pt>
                <c:pt idx="92">
                  <c:v>100</c:v>
                </c:pt>
                <c:pt idx="93">
                  <c:v>100</c:v>
                </c:pt>
                <c:pt idx="94">
                  <c:v>100</c:v>
                </c:pt>
                <c:pt idx="95">
                  <c:v>100</c:v>
                </c:pt>
                <c:pt idx="96">
                  <c:v>100</c:v>
                </c:pt>
                <c:pt idx="97">
                  <c:v>100</c:v>
                </c:pt>
                <c:pt idx="98">
                  <c:v>100</c:v>
                </c:pt>
                <c:pt idx="99">
                  <c:v>100</c:v>
                </c:pt>
                <c:pt idx="100">
                  <c:v>100</c:v>
                </c:pt>
                <c:pt idx="101">
                  <c:v>100</c:v>
                </c:pt>
                <c:pt idx="102">
                  <c:v>100</c:v>
                </c:pt>
                <c:pt idx="103">
                  <c:v>100</c:v>
                </c:pt>
                <c:pt idx="104">
                  <c:v>100</c:v>
                </c:pt>
                <c:pt idx="105">
                  <c:v>100</c:v>
                </c:pt>
                <c:pt idx="106">
                  <c:v>100</c:v>
                </c:pt>
                <c:pt idx="107">
                  <c:v>100</c:v>
                </c:pt>
                <c:pt idx="108">
                  <c:v>100</c:v>
                </c:pt>
                <c:pt idx="109">
                  <c:v>100</c:v>
                </c:pt>
                <c:pt idx="110">
                  <c:v>100</c:v>
                </c:pt>
                <c:pt idx="111">
                  <c:v>100</c:v>
                </c:pt>
                <c:pt idx="112">
                  <c:v>100</c:v>
                </c:pt>
                <c:pt idx="113">
                  <c:v>100</c:v>
                </c:pt>
                <c:pt idx="114">
                  <c:v>100</c:v>
                </c:pt>
                <c:pt idx="115">
                  <c:v>100</c:v>
                </c:pt>
                <c:pt idx="116">
                  <c:v>100</c:v>
                </c:pt>
                <c:pt idx="117">
                  <c:v>100</c:v>
                </c:pt>
                <c:pt idx="118">
                  <c:v>100</c:v>
                </c:pt>
                <c:pt idx="119">
                  <c:v>100</c:v>
                </c:pt>
                <c:pt idx="120">
                  <c:v>100</c:v>
                </c:pt>
                <c:pt idx="121">
                  <c:v>100</c:v>
                </c:pt>
                <c:pt idx="122">
                  <c:v>100</c:v>
                </c:pt>
                <c:pt idx="123">
                  <c:v>100</c:v>
                </c:pt>
                <c:pt idx="124">
                  <c:v>100</c:v>
                </c:pt>
                <c:pt idx="125">
                  <c:v>100</c:v>
                </c:pt>
                <c:pt idx="126">
                  <c:v>100</c:v>
                </c:pt>
                <c:pt idx="127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B4C-4318-A28B-3343EF7E62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21802224"/>
        <c:axId val="1421807632"/>
      </c:lineChart>
      <c:catAx>
        <c:axId val="14218022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21807632"/>
        <c:crosses val="autoZero"/>
        <c:auto val="1"/>
        <c:lblAlgn val="ctr"/>
        <c:lblOffset val="100"/>
        <c:noMultiLvlLbl val="0"/>
      </c:catAx>
      <c:valAx>
        <c:axId val="1421807632"/>
        <c:scaling>
          <c:orientation val="minMax"/>
          <c:max val="1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21802224"/>
        <c:crosses val="autoZero"/>
        <c:crossBetween val="between"/>
      </c:valAx>
    </c:plotArea>
    <c:plotVisOnly val="1"/>
    <c:dispBlanksAs val="gap"/>
    <c:showDLblsOverMax val="0"/>
    <c:extLst/>
  </c:chart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Top-3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'Tables of records'!$I$3:$I$130</c:f>
              <c:strCache>
                <c:ptCount val="128"/>
                <c:pt idx="0">
                  <c:v>2:00:00 AM</c:v>
                </c:pt>
                <c:pt idx="1">
                  <c:v>3:00:00 AM</c:v>
                </c:pt>
                <c:pt idx="2">
                  <c:v>4:00:00 AM</c:v>
                </c:pt>
                <c:pt idx="3">
                  <c:v>5:00:00 AM</c:v>
                </c:pt>
                <c:pt idx="4">
                  <c:v>6:00:00 AM</c:v>
                </c:pt>
                <c:pt idx="5">
                  <c:v>7:00:00 AM</c:v>
                </c:pt>
                <c:pt idx="6">
                  <c:v>8:00:00 AM</c:v>
                </c:pt>
                <c:pt idx="7">
                  <c:v>9:00:00 AM</c:v>
                </c:pt>
                <c:pt idx="8">
                  <c:v>10:00:00 AM</c:v>
                </c:pt>
                <c:pt idx="9">
                  <c:v>11:00:00 AM</c:v>
                </c:pt>
                <c:pt idx="10">
                  <c:v>12:00:00 PM</c:v>
                </c:pt>
                <c:pt idx="11">
                  <c:v>1:00:00 PM</c:v>
                </c:pt>
                <c:pt idx="12">
                  <c:v>2:00:00 PM</c:v>
                </c:pt>
                <c:pt idx="13">
                  <c:v>3:00:00 PM</c:v>
                </c:pt>
                <c:pt idx="14">
                  <c:v>4:00:00 PM</c:v>
                </c:pt>
                <c:pt idx="15">
                  <c:v>5:00:00 PM</c:v>
                </c:pt>
                <c:pt idx="16">
                  <c:v>6:00:00 PM</c:v>
                </c:pt>
                <c:pt idx="17">
                  <c:v>7:00:00 PM</c:v>
                </c:pt>
                <c:pt idx="18">
                  <c:v>8:00:00 PM</c:v>
                </c:pt>
                <c:pt idx="19">
                  <c:v>9:00:00 PM</c:v>
                </c:pt>
                <c:pt idx="20">
                  <c:v>10:00:00 PM</c:v>
                </c:pt>
                <c:pt idx="21">
                  <c:v>11:00:00 PM</c:v>
                </c:pt>
                <c:pt idx="22">
                  <c:v>12:00:00 AM</c:v>
                </c:pt>
                <c:pt idx="23">
                  <c:v>1:00:00 AM</c:v>
                </c:pt>
                <c:pt idx="24">
                  <c:v>2:00:00 AM</c:v>
                </c:pt>
                <c:pt idx="25">
                  <c:v>3:00:00 AM</c:v>
                </c:pt>
                <c:pt idx="26">
                  <c:v>4:00:00 AM</c:v>
                </c:pt>
                <c:pt idx="27">
                  <c:v>5:00:00 AM</c:v>
                </c:pt>
                <c:pt idx="28">
                  <c:v>6:00:00 AM</c:v>
                </c:pt>
                <c:pt idx="29">
                  <c:v>7:00:00 AM</c:v>
                </c:pt>
                <c:pt idx="30">
                  <c:v>8:00:00 AM</c:v>
                </c:pt>
                <c:pt idx="31">
                  <c:v>9:00:00 AM</c:v>
                </c:pt>
                <c:pt idx="32">
                  <c:v>10:00:00 AM</c:v>
                </c:pt>
                <c:pt idx="33">
                  <c:v>11:00:00 AM</c:v>
                </c:pt>
                <c:pt idx="34">
                  <c:v>12:00:00 PM</c:v>
                </c:pt>
                <c:pt idx="35">
                  <c:v>1:00:00 PM</c:v>
                </c:pt>
                <c:pt idx="36">
                  <c:v>2:00:00 PM</c:v>
                </c:pt>
                <c:pt idx="37">
                  <c:v>3:00:00 PM</c:v>
                </c:pt>
                <c:pt idx="38">
                  <c:v>4:00:00 PM</c:v>
                </c:pt>
                <c:pt idx="39">
                  <c:v>5:00:00 PM</c:v>
                </c:pt>
                <c:pt idx="40">
                  <c:v>6:00:00 PM</c:v>
                </c:pt>
                <c:pt idx="41">
                  <c:v>7:00:00 PM</c:v>
                </c:pt>
                <c:pt idx="42">
                  <c:v>8:00:00 PM</c:v>
                </c:pt>
                <c:pt idx="43">
                  <c:v>9:00:00 PM</c:v>
                </c:pt>
                <c:pt idx="44">
                  <c:v>10:00:00 PM</c:v>
                </c:pt>
                <c:pt idx="45">
                  <c:v>11:00:00 PM</c:v>
                </c:pt>
                <c:pt idx="46">
                  <c:v>12:00:00 AM</c:v>
                </c:pt>
                <c:pt idx="47">
                  <c:v>1:00:00 AM</c:v>
                </c:pt>
                <c:pt idx="48">
                  <c:v>2:00:00 AM</c:v>
                </c:pt>
                <c:pt idx="49">
                  <c:v>3:00:00 AM</c:v>
                </c:pt>
                <c:pt idx="50">
                  <c:v>4:00:00 AM</c:v>
                </c:pt>
                <c:pt idx="51">
                  <c:v>5:00:00 AM</c:v>
                </c:pt>
                <c:pt idx="52">
                  <c:v>6:00:00 AM</c:v>
                </c:pt>
                <c:pt idx="53">
                  <c:v>7:00:00 AM</c:v>
                </c:pt>
                <c:pt idx="54">
                  <c:v>8:00:00 AM</c:v>
                </c:pt>
                <c:pt idx="55">
                  <c:v>9:00:00 AM</c:v>
                </c:pt>
                <c:pt idx="56">
                  <c:v>10:00:00 AM</c:v>
                </c:pt>
                <c:pt idx="57">
                  <c:v>11:00:00 AM</c:v>
                </c:pt>
                <c:pt idx="58">
                  <c:v>12:00:00 PM</c:v>
                </c:pt>
                <c:pt idx="59">
                  <c:v>1:00:00 PM</c:v>
                </c:pt>
                <c:pt idx="60">
                  <c:v>2:00:00 PM</c:v>
                </c:pt>
                <c:pt idx="61">
                  <c:v>3:00:00 PM</c:v>
                </c:pt>
                <c:pt idx="62">
                  <c:v>4:00:00 PM</c:v>
                </c:pt>
                <c:pt idx="63">
                  <c:v>5:00:00 PM</c:v>
                </c:pt>
                <c:pt idx="64">
                  <c:v>6:00:00 PM</c:v>
                </c:pt>
                <c:pt idx="65">
                  <c:v>7:00:00 PM</c:v>
                </c:pt>
                <c:pt idx="66">
                  <c:v>8:00:00 PM</c:v>
                </c:pt>
                <c:pt idx="67">
                  <c:v>9:00:00 PM</c:v>
                </c:pt>
                <c:pt idx="68">
                  <c:v>10:00:00 PM</c:v>
                </c:pt>
                <c:pt idx="69">
                  <c:v>11:00:00 PM</c:v>
                </c:pt>
                <c:pt idx="70">
                  <c:v>12:00:00 AM</c:v>
                </c:pt>
                <c:pt idx="71">
                  <c:v>2:00:00 AM</c:v>
                </c:pt>
                <c:pt idx="72">
                  <c:v>3:00:00 AM</c:v>
                </c:pt>
                <c:pt idx="73">
                  <c:v>4:00:00 AM</c:v>
                </c:pt>
                <c:pt idx="74">
                  <c:v>6:00:00 AM</c:v>
                </c:pt>
                <c:pt idx="75">
                  <c:v>8:00:00 AM</c:v>
                </c:pt>
                <c:pt idx="76">
                  <c:v>10:00:00 AM</c:v>
                </c:pt>
                <c:pt idx="77">
                  <c:v>12:00:00 AM</c:v>
                </c:pt>
                <c:pt idx="78">
                  <c:v>2:00:00 PM</c:v>
                </c:pt>
                <c:pt idx="79">
                  <c:v>4:00:00 PM</c:v>
                </c:pt>
                <c:pt idx="80">
                  <c:v>6:00:00 PM</c:v>
                </c:pt>
                <c:pt idx="81">
                  <c:v>8:00:00 PM</c:v>
                </c:pt>
                <c:pt idx="82">
                  <c:v>10:00:00 PM</c:v>
                </c:pt>
                <c:pt idx="83">
                  <c:v>12:00:00 AM</c:v>
                </c:pt>
                <c:pt idx="84">
                  <c:v>2:00:00 AM</c:v>
                </c:pt>
                <c:pt idx="85">
                  <c:v>4:00:00 AM</c:v>
                </c:pt>
                <c:pt idx="86">
                  <c:v>6:00:00 AM</c:v>
                </c:pt>
                <c:pt idx="87">
                  <c:v>8:00:00 AM</c:v>
                </c:pt>
                <c:pt idx="88">
                  <c:v>10:00:00 AM</c:v>
                </c:pt>
                <c:pt idx="89">
                  <c:v>12:00:00 PM</c:v>
                </c:pt>
                <c:pt idx="90">
                  <c:v>2:00:00 PM</c:v>
                </c:pt>
                <c:pt idx="91">
                  <c:v>14:00:00 PM</c:v>
                </c:pt>
                <c:pt idx="92">
                  <c:v>6:00:00 PM</c:v>
                </c:pt>
                <c:pt idx="93">
                  <c:v>8:00:00 PM</c:v>
                </c:pt>
                <c:pt idx="94">
                  <c:v>10:00:00 PM</c:v>
                </c:pt>
                <c:pt idx="95">
                  <c:v>12:00:00 AM</c:v>
                </c:pt>
                <c:pt idx="96">
                  <c:v>2:00:00 AM</c:v>
                </c:pt>
                <c:pt idx="97">
                  <c:v>4:00:00 AM</c:v>
                </c:pt>
                <c:pt idx="98">
                  <c:v>6:00:00 AM</c:v>
                </c:pt>
                <c:pt idx="99">
                  <c:v>10:00:00 AM</c:v>
                </c:pt>
                <c:pt idx="100">
                  <c:v>12:00:00 PM</c:v>
                </c:pt>
                <c:pt idx="101">
                  <c:v>2:00:00 PM</c:v>
                </c:pt>
                <c:pt idx="102">
                  <c:v>4:00:00 PM</c:v>
                </c:pt>
                <c:pt idx="103">
                  <c:v>6:00:00 PM</c:v>
                </c:pt>
                <c:pt idx="104">
                  <c:v>8:00:00 PM</c:v>
                </c:pt>
                <c:pt idx="105">
                  <c:v>10:00:00 PM</c:v>
                </c:pt>
                <c:pt idx="106">
                  <c:v>12:00:00 AM</c:v>
                </c:pt>
                <c:pt idx="107">
                  <c:v>2:00:00 AM</c:v>
                </c:pt>
                <c:pt idx="108">
                  <c:v>4:00:00 AM</c:v>
                </c:pt>
                <c:pt idx="109">
                  <c:v>6:00:00 AM</c:v>
                </c:pt>
                <c:pt idx="110">
                  <c:v>8:00:00 AM</c:v>
                </c:pt>
                <c:pt idx="111">
                  <c:v>10:00:00 AM</c:v>
                </c:pt>
                <c:pt idx="112">
                  <c:v>12:00:00 PM</c:v>
                </c:pt>
                <c:pt idx="113">
                  <c:v>2:00:00 PM</c:v>
                </c:pt>
                <c:pt idx="114">
                  <c:v>4:00:00 PM</c:v>
                </c:pt>
                <c:pt idx="115">
                  <c:v>6:00:00 PM</c:v>
                </c:pt>
                <c:pt idx="116">
                  <c:v>8:00:00 PM</c:v>
                </c:pt>
                <c:pt idx="117">
                  <c:v>10:00:00 PM</c:v>
                </c:pt>
                <c:pt idx="118">
                  <c:v>12:00:00 AM</c:v>
                </c:pt>
                <c:pt idx="119">
                  <c:v>4:00:00 AM</c:v>
                </c:pt>
                <c:pt idx="120">
                  <c:v>8:00:00 AM</c:v>
                </c:pt>
                <c:pt idx="121">
                  <c:v>12:00:00 AM</c:v>
                </c:pt>
                <c:pt idx="122">
                  <c:v>4:00:00 PM</c:v>
                </c:pt>
                <c:pt idx="123">
                  <c:v>8:00:00 PM</c:v>
                </c:pt>
                <c:pt idx="124">
                  <c:v>12:00:00 AM</c:v>
                </c:pt>
                <c:pt idx="125">
                  <c:v>4:00:00 AM</c:v>
                </c:pt>
                <c:pt idx="126">
                  <c:v>8:00:00 AM</c:v>
                </c:pt>
                <c:pt idx="127">
                  <c:v>12:00:00 PM</c:v>
                </c:pt>
              </c:strCache>
            </c:strRef>
          </c:cat>
          <c:val>
            <c:numRef>
              <c:f>'Tables of records'!$M$3:$M$130</c:f>
              <c:numCache>
                <c:formatCode>0.00</c:formatCode>
                <c:ptCount val="128"/>
                <c:pt idx="0">
                  <c:v>33.299999999999997</c:v>
                </c:pt>
                <c:pt idx="1">
                  <c:v>33.6</c:v>
                </c:pt>
                <c:pt idx="2">
                  <c:v>34.299999999999997</c:v>
                </c:pt>
                <c:pt idx="3">
                  <c:v>36.4</c:v>
                </c:pt>
                <c:pt idx="4">
                  <c:v>40.6</c:v>
                </c:pt>
                <c:pt idx="5">
                  <c:v>43</c:v>
                </c:pt>
                <c:pt idx="6">
                  <c:v>55.6</c:v>
                </c:pt>
                <c:pt idx="7">
                  <c:v>54.2</c:v>
                </c:pt>
                <c:pt idx="8">
                  <c:v>54.2</c:v>
                </c:pt>
                <c:pt idx="9">
                  <c:v>60.4</c:v>
                </c:pt>
                <c:pt idx="10">
                  <c:v>61</c:v>
                </c:pt>
                <c:pt idx="11">
                  <c:v>64.2</c:v>
                </c:pt>
                <c:pt idx="12">
                  <c:v>64.3</c:v>
                </c:pt>
                <c:pt idx="13">
                  <c:v>63.5</c:v>
                </c:pt>
                <c:pt idx="14">
                  <c:v>64.099999999999994</c:v>
                </c:pt>
                <c:pt idx="15">
                  <c:v>63.2</c:v>
                </c:pt>
                <c:pt idx="16">
                  <c:v>62.6</c:v>
                </c:pt>
                <c:pt idx="17">
                  <c:v>64.400000000000006</c:v>
                </c:pt>
                <c:pt idx="18">
                  <c:v>63.7</c:v>
                </c:pt>
                <c:pt idx="19">
                  <c:v>65.8</c:v>
                </c:pt>
                <c:pt idx="20">
                  <c:v>64</c:v>
                </c:pt>
                <c:pt idx="21">
                  <c:v>66.2</c:v>
                </c:pt>
                <c:pt idx="22">
                  <c:v>61.2</c:v>
                </c:pt>
                <c:pt idx="23">
                  <c:v>60.4</c:v>
                </c:pt>
                <c:pt idx="24">
                  <c:v>59.1</c:v>
                </c:pt>
                <c:pt idx="25">
                  <c:v>58.5</c:v>
                </c:pt>
                <c:pt idx="26">
                  <c:v>57.4</c:v>
                </c:pt>
                <c:pt idx="27">
                  <c:v>56.6</c:v>
                </c:pt>
                <c:pt idx="28">
                  <c:v>55.3</c:v>
                </c:pt>
                <c:pt idx="29">
                  <c:v>55.5</c:v>
                </c:pt>
                <c:pt idx="30">
                  <c:v>54.3</c:v>
                </c:pt>
                <c:pt idx="31">
                  <c:v>53.6</c:v>
                </c:pt>
                <c:pt idx="32">
                  <c:v>52.8</c:v>
                </c:pt>
                <c:pt idx="33">
                  <c:v>53.2</c:v>
                </c:pt>
                <c:pt idx="34">
                  <c:v>51.4</c:v>
                </c:pt>
                <c:pt idx="35">
                  <c:v>51</c:v>
                </c:pt>
                <c:pt idx="36">
                  <c:v>50.8</c:v>
                </c:pt>
                <c:pt idx="37">
                  <c:v>50.8</c:v>
                </c:pt>
                <c:pt idx="38">
                  <c:v>50.5</c:v>
                </c:pt>
                <c:pt idx="39">
                  <c:v>50.4</c:v>
                </c:pt>
                <c:pt idx="40">
                  <c:v>51.8</c:v>
                </c:pt>
                <c:pt idx="41">
                  <c:v>49.1</c:v>
                </c:pt>
                <c:pt idx="42">
                  <c:v>48.3</c:v>
                </c:pt>
                <c:pt idx="43">
                  <c:v>48.1</c:v>
                </c:pt>
                <c:pt idx="44">
                  <c:v>47.5</c:v>
                </c:pt>
                <c:pt idx="45">
                  <c:v>47.1</c:v>
                </c:pt>
                <c:pt idx="46">
                  <c:v>47.4</c:v>
                </c:pt>
                <c:pt idx="47">
                  <c:v>47.5</c:v>
                </c:pt>
                <c:pt idx="48">
                  <c:v>47.3</c:v>
                </c:pt>
                <c:pt idx="49">
                  <c:v>47.2</c:v>
                </c:pt>
                <c:pt idx="50">
                  <c:v>47</c:v>
                </c:pt>
                <c:pt idx="51">
                  <c:v>46.9</c:v>
                </c:pt>
                <c:pt idx="52">
                  <c:v>47</c:v>
                </c:pt>
                <c:pt idx="53">
                  <c:v>43.9</c:v>
                </c:pt>
                <c:pt idx="54">
                  <c:v>43.4</c:v>
                </c:pt>
                <c:pt idx="55">
                  <c:v>43</c:v>
                </c:pt>
                <c:pt idx="56">
                  <c:v>42.5</c:v>
                </c:pt>
                <c:pt idx="57">
                  <c:v>43.1</c:v>
                </c:pt>
                <c:pt idx="58">
                  <c:v>42.1</c:v>
                </c:pt>
                <c:pt idx="59">
                  <c:v>44</c:v>
                </c:pt>
                <c:pt idx="60">
                  <c:v>41.5</c:v>
                </c:pt>
                <c:pt idx="61">
                  <c:v>41.7</c:v>
                </c:pt>
                <c:pt idx="62">
                  <c:v>41.8</c:v>
                </c:pt>
                <c:pt idx="63">
                  <c:v>41.9</c:v>
                </c:pt>
                <c:pt idx="64">
                  <c:v>41.2</c:v>
                </c:pt>
                <c:pt idx="65">
                  <c:v>41.1</c:v>
                </c:pt>
                <c:pt idx="66">
                  <c:v>40.799999999999997</c:v>
                </c:pt>
                <c:pt idx="67">
                  <c:v>41.3</c:v>
                </c:pt>
                <c:pt idx="68">
                  <c:v>39.9</c:v>
                </c:pt>
                <c:pt idx="69">
                  <c:v>39.4</c:v>
                </c:pt>
                <c:pt idx="70">
                  <c:v>39.1</c:v>
                </c:pt>
                <c:pt idx="71">
                  <c:v>39</c:v>
                </c:pt>
                <c:pt idx="72">
                  <c:v>38.200000000000003</c:v>
                </c:pt>
                <c:pt idx="73">
                  <c:v>38.299999999999997</c:v>
                </c:pt>
                <c:pt idx="74">
                  <c:v>38.1</c:v>
                </c:pt>
                <c:pt idx="75">
                  <c:v>38</c:v>
                </c:pt>
                <c:pt idx="76">
                  <c:v>37.1</c:v>
                </c:pt>
                <c:pt idx="77">
                  <c:v>38.4</c:v>
                </c:pt>
                <c:pt idx="78">
                  <c:v>38.4</c:v>
                </c:pt>
                <c:pt idx="79">
                  <c:v>38.1</c:v>
                </c:pt>
                <c:pt idx="80">
                  <c:v>38</c:v>
                </c:pt>
                <c:pt idx="81">
                  <c:v>36.799999999999997</c:v>
                </c:pt>
                <c:pt idx="82">
                  <c:v>36.299999999999997</c:v>
                </c:pt>
                <c:pt idx="83">
                  <c:v>35.799999999999997</c:v>
                </c:pt>
                <c:pt idx="84">
                  <c:v>35.299999999999997</c:v>
                </c:pt>
                <c:pt idx="85">
                  <c:v>34.799999999999997</c:v>
                </c:pt>
                <c:pt idx="86">
                  <c:v>35</c:v>
                </c:pt>
                <c:pt idx="87">
                  <c:v>34.200000000000003</c:v>
                </c:pt>
                <c:pt idx="88">
                  <c:v>33.5</c:v>
                </c:pt>
                <c:pt idx="89">
                  <c:v>33.6</c:v>
                </c:pt>
                <c:pt idx="90">
                  <c:v>33.9</c:v>
                </c:pt>
                <c:pt idx="91">
                  <c:v>33.799999999999997</c:v>
                </c:pt>
                <c:pt idx="92">
                  <c:v>34.1</c:v>
                </c:pt>
                <c:pt idx="93">
                  <c:v>33.9</c:v>
                </c:pt>
                <c:pt idx="94">
                  <c:v>33.6</c:v>
                </c:pt>
                <c:pt idx="95">
                  <c:v>33.4</c:v>
                </c:pt>
                <c:pt idx="96">
                  <c:v>33.799999999999997</c:v>
                </c:pt>
                <c:pt idx="97">
                  <c:v>33.1</c:v>
                </c:pt>
                <c:pt idx="98">
                  <c:v>31.4</c:v>
                </c:pt>
                <c:pt idx="99">
                  <c:v>30.4</c:v>
                </c:pt>
                <c:pt idx="100">
                  <c:v>31.2</c:v>
                </c:pt>
                <c:pt idx="101">
                  <c:v>32.200000000000003</c:v>
                </c:pt>
                <c:pt idx="102">
                  <c:v>33.1</c:v>
                </c:pt>
                <c:pt idx="103">
                  <c:v>32.4</c:v>
                </c:pt>
                <c:pt idx="104">
                  <c:v>31.9</c:v>
                </c:pt>
                <c:pt idx="105">
                  <c:v>31.4</c:v>
                </c:pt>
                <c:pt idx="106">
                  <c:v>31.8</c:v>
                </c:pt>
                <c:pt idx="107">
                  <c:v>31.7</c:v>
                </c:pt>
                <c:pt idx="108">
                  <c:v>31.9</c:v>
                </c:pt>
                <c:pt idx="109">
                  <c:v>32.4</c:v>
                </c:pt>
                <c:pt idx="110">
                  <c:v>31.8</c:v>
                </c:pt>
                <c:pt idx="111">
                  <c:v>31.2</c:v>
                </c:pt>
                <c:pt idx="112">
                  <c:v>31.7</c:v>
                </c:pt>
                <c:pt idx="113">
                  <c:v>32.1</c:v>
                </c:pt>
                <c:pt idx="114">
                  <c:v>32.799999999999997</c:v>
                </c:pt>
                <c:pt idx="115">
                  <c:v>31.9</c:v>
                </c:pt>
                <c:pt idx="116">
                  <c:v>31.7</c:v>
                </c:pt>
                <c:pt idx="117">
                  <c:v>31.6</c:v>
                </c:pt>
                <c:pt idx="118">
                  <c:v>31.3</c:v>
                </c:pt>
                <c:pt idx="119">
                  <c:v>30.2</c:v>
                </c:pt>
                <c:pt idx="120">
                  <c:v>29.6</c:v>
                </c:pt>
                <c:pt idx="121">
                  <c:v>28.9</c:v>
                </c:pt>
                <c:pt idx="122">
                  <c:v>29.9</c:v>
                </c:pt>
                <c:pt idx="123">
                  <c:v>29.8</c:v>
                </c:pt>
                <c:pt idx="124">
                  <c:v>29.5</c:v>
                </c:pt>
                <c:pt idx="125">
                  <c:v>29</c:v>
                </c:pt>
                <c:pt idx="126">
                  <c:v>28.1</c:v>
                </c:pt>
                <c:pt idx="127">
                  <c:v>28.7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6C-4E6A-AB28-D619C21FA080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'Tables of records'!$I$3:$I$130</c:f>
              <c:strCache>
                <c:ptCount val="128"/>
                <c:pt idx="0">
                  <c:v>2:00:00 AM</c:v>
                </c:pt>
                <c:pt idx="1">
                  <c:v>3:00:00 AM</c:v>
                </c:pt>
                <c:pt idx="2">
                  <c:v>4:00:00 AM</c:v>
                </c:pt>
                <c:pt idx="3">
                  <c:v>5:00:00 AM</c:v>
                </c:pt>
                <c:pt idx="4">
                  <c:v>6:00:00 AM</c:v>
                </c:pt>
                <c:pt idx="5">
                  <c:v>7:00:00 AM</c:v>
                </c:pt>
                <c:pt idx="6">
                  <c:v>8:00:00 AM</c:v>
                </c:pt>
                <c:pt idx="7">
                  <c:v>9:00:00 AM</c:v>
                </c:pt>
                <c:pt idx="8">
                  <c:v>10:00:00 AM</c:v>
                </c:pt>
                <c:pt idx="9">
                  <c:v>11:00:00 AM</c:v>
                </c:pt>
                <c:pt idx="10">
                  <c:v>12:00:00 PM</c:v>
                </c:pt>
                <c:pt idx="11">
                  <c:v>1:00:00 PM</c:v>
                </c:pt>
                <c:pt idx="12">
                  <c:v>2:00:00 PM</c:v>
                </c:pt>
                <c:pt idx="13">
                  <c:v>3:00:00 PM</c:v>
                </c:pt>
                <c:pt idx="14">
                  <c:v>4:00:00 PM</c:v>
                </c:pt>
                <c:pt idx="15">
                  <c:v>5:00:00 PM</c:v>
                </c:pt>
                <c:pt idx="16">
                  <c:v>6:00:00 PM</c:v>
                </c:pt>
                <c:pt idx="17">
                  <c:v>7:00:00 PM</c:v>
                </c:pt>
                <c:pt idx="18">
                  <c:v>8:00:00 PM</c:v>
                </c:pt>
                <c:pt idx="19">
                  <c:v>9:00:00 PM</c:v>
                </c:pt>
                <c:pt idx="20">
                  <c:v>10:00:00 PM</c:v>
                </c:pt>
                <c:pt idx="21">
                  <c:v>11:00:00 PM</c:v>
                </c:pt>
                <c:pt idx="22">
                  <c:v>12:00:00 AM</c:v>
                </c:pt>
                <c:pt idx="23">
                  <c:v>1:00:00 AM</c:v>
                </c:pt>
                <c:pt idx="24">
                  <c:v>2:00:00 AM</c:v>
                </c:pt>
                <c:pt idx="25">
                  <c:v>3:00:00 AM</c:v>
                </c:pt>
                <c:pt idx="26">
                  <c:v>4:00:00 AM</c:v>
                </c:pt>
                <c:pt idx="27">
                  <c:v>5:00:00 AM</c:v>
                </c:pt>
                <c:pt idx="28">
                  <c:v>6:00:00 AM</c:v>
                </c:pt>
                <c:pt idx="29">
                  <c:v>7:00:00 AM</c:v>
                </c:pt>
                <c:pt idx="30">
                  <c:v>8:00:00 AM</c:v>
                </c:pt>
                <c:pt idx="31">
                  <c:v>9:00:00 AM</c:v>
                </c:pt>
                <c:pt idx="32">
                  <c:v>10:00:00 AM</c:v>
                </c:pt>
                <c:pt idx="33">
                  <c:v>11:00:00 AM</c:v>
                </c:pt>
                <c:pt idx="34">
                  <c:v>12:00:00 PM</c:v>
                </c:pt>
                <c:pt idx="35">
                  <c:v>1:00:00 PM</c:v>
                </c:pt>
                <c:pt idx="36">
                  <c:v>2:00:00 PM</c:v>
                </c:pt>
                <c:pt idx="37">
                  <c:v>3:00:00 PM</c:v>
                </c:pt>
                <c:pt idx="38">
                  <c:v>4:00:00 PM</c:v>
                </c:pt>
                <c:pt idx="39">
                  <c:v>5:00:00 PM</c:v>
                </c:pt>
                <c:pt idx="40">
                  <c:v>6:00:00 PM</c:v>
                </c:pt>
                <c:pt idx="41">
                  <c:v>7:00:00 PM</c:v>
                </c:pt>
                <c:pt idx="42">
                  <c:v>8:00:00 PM</c:v>
                </c:pt>
                <c:pt idx="43">
                  <c:v>9:00:00 PM</c:v>
                </c:pt>
                <c:pt idx="44">
                  <c:v>10:00:00 PM</c:v>
                </c:pt>
                <c:pt idx="45">
                  <c:v>11:00:00 PM</c:v>
                </c:pt>
                <c:pt idx="46">
                  <c:v>12:00:00 AM</c:v>
                </c:pt>
                <c:pt idx="47">
                  <c:v>1:00:00 AM</c:v>
                </c:pt>
                <c:pt idx="48">
                  <c:v>2:00:00 AM</c:v>
                </c:pt>
                <c:pt idx="49">
                  <c:v>3:00:00 AM</c:v>
                </c:pt>
                <c:pt idx="50">
                  <c:v>4:00:00 AM</c:v>
                </c:pt>
                <c:pt idx="51">
                  <c:v>5:00:00 AM</c:v>
                </c:pt>
                <c:pt idx="52">
                  <c:v>6:00:00 AM</c:v>
                </c:pt>
                <c:pt idx="53">
                  <c:v>7:00:00 AM</c:v>
                </c:pt>
                <c:pt idx="54">
                  <c:v>8:00:00 AM</c:v>
                </c:pt>
                <c:pt idx="55">
                  <c:v>9:00:00 AM</c:v>
                </c:pt>
                <c:pt idx="56">
                  <c:v>10:00:00 AM</c:v>
                </c:pt>
                <c:pt idx="57">
                  <c:v>11:00:00 AM</c:v>
                </c:pt>
                <c:pt idx="58">
                  <c:v>12:00:00 PM</c:v>
                </c:pt>
                <c:pt idx="59">
                  <c:v>1:00:00 PM</c:v>
                </c:pt>
                <c:pt idx="60">
                  <c:v>2:00:00 PM</c:v>
                </c:pt>
                <c:pt idx="61">
                  <c:v>3:00:00 PM</c:v>
                </c:pt>
                <c:pt idx="62">
                  <c:v>4:00:00 PM</c:v>
                </c:pt>
                <c:pt idx="63">
                  <c:v>5:00:00 PM</c:v>
                </c:pt>
                <c:pt idx="64">
                  <c:v>6:00:00 PM</c:v>
                </c:pt>
                <c:pt idx="65">
                  <c:v>7:00:00 PM</c:v>
                </c:pt>
                <c:pt idx="66">
                  <c:v>8:00:00 PM</c:v>
                </c:pt>
                <c:pt idx="67">
                  <c:v>9:00:00 PM</c:v>
                </c:pt>
                <c:pt idx="68">
                  <c:v>10:00:00 PM</c:v>
                </c:pt>
                <c:pt idx="69">
                  <c:v>11:00:00 PM</c:v>
                </c:pt>
                <c:pt idx="70">
                  <c:v>12:00:00 AM</c:v>
                </c:pt>
                <c:pt idx="71">
                  <c:v>2:00:00 AM</c:v>
                </c:pt>
                <c:pt idx="72">
                  <c:v>3:00:00 AM</c:v>
                </c:pt>
                <c:pt idx="73">
                  <c:v>4:00:00 AM</c:v>
                </c:pt>
                <c:pt idx="74">
                  <c:v>6:00:00 AM</c:v>
                </c:pt>
                <c:pt idx="75">
                  <c:v>8:00:00 AM</c:v>
                </c:pt>
                <c:pt idx="76">
                  <c:v>10:00:00 AM</c:v>
                </c:pt>
                <c:pt idx="77">
                  <c:v>12:00:00 AM</c:v>
                </c:pt>
                <c:pt idx="78">
                  <c:v>2:00:00 PM</c:v>
                </c:pt>
                <c:pt idx="79">
                  <c:v>4:00:00 PM</c:v>
                </c:pt>
                <c:pt idx="80">
                  <c:v>6:00:00 PM</c:v>
                </c:pt>
                <c:pt idx="81">
                  <c:v>8:00:00 PM</c:v>
                </c:pt>
                <c:pt idx="82">
                  <c:v>10:00:00 PM</c:v>
                </c:pt>
                <c:pt idx="83">
                  <c:v>12:00:00 AM</c:v>
                </c:pt>
                <c:pt idx="84">
                  <c:v>2:00:00 AM</c:v>
                </c:pt>
                <c:pt idx="85">
                  <c:v>4:00:00 AM</c:v>
                </c:pt>
                <c:pt idx="86">
                  <c:v>6:00:00 AM</c:v>
                </c:pt>
                <c:pt idx="87">
                  <c:v>8:00:00 AM</c:v>
                </c:pt>
                <c:pt idx="88">
                  <c:v>10:00:00 AM</c:v>
                </c:pt>
                <c:pt idx="89">
                  <c:v>12:00:00 PM</c:v>
                </c:pt>
                <c:pt idx="90">
                  <c:v>2:00:00 PM</c:v>
                </c:pt>
                <c:pt idx="91">
                  <c:v>14:00:00 PM</c:v>
                </c:pt>
                <c:pt idx="92">
                  <c:v>6:00:00 PM</c:v>
                </c:pt>
                <c:pt idx="93">
                  <c:v>8:00:00 PM</c:v>
                </c:pt>
                <c:pt idx="94">
                  <c:v>10:00:00 PM</c:v>
                </c:pt>
                <c:pt idx="95">
                  <c:v>12:00:00 AM</c:v>
                </c:pt>
                <c:pt idx="96">
                  <c:v>2:00:00 AM</c:v>
                </c:pt>
                <c:pt idx="97">
                  <c:v>4:00:00 AM</c:v>
                </c:pt>
                <c:pt idx="98">
                  <c:v>6:00:00 AM</c:v>
                </c:pt>
                <c:pt idx="99">
                  <c:v>10:00:00 AM</c:v>
                </c:pt>
                <c:pt idx="100">
                  <c:v>12:00:00 PM</c:v>
                </c:pt>
                <c:pt idx="101">
                  <c:v>2:00:00 PM</c:v>
                </c:pt>
                <c:pt idx="102">
                  <c:v>4:00:00 PM</c:v>
                </c:pt>
                <c:pt idx="103">
                  <c:v>6:00:00 PM</c:v>
                </c:pt>
                <c:pt idx="104">
                  <c:v>8:00:00 PM</c:v>
                </c:pt>
                <c:pt idx="105">
                  <c:v>10:00:00 PM</c:v>
                </c:pt>
                <c:pt idx="106">
                  <c:v>12:00:00 AM</c:v>
                </c:pt>
                <c:pt idx="107">
                  <c:v>2:00:00 AM</c:v>
                </c:pt>
                <c:pt idx="108">
                  <c:v>4:00:00 AM</c:v>
                </c:pt>
                <c:pt idx="109">
                  <c:v>6:00:00 AM</c:v>
                </c:pt>
                <c:pt idx="110">
                  <c:v>8:00:00 AM</c:v>
                </c:pt>
                <c:pt idx="111">
                  <c:v>10:00:00 AM</c:v>
                </c:pt>
                <c:pt idx="112">
                  <c:v>12:00:00 PM</c:v>
                </c:pt>
                <c:pt idx="113">
                  <c:v>2:00:00 PM</c:v>
                </c:pt>
                <c:pt idx="114">
                  <c:v>4:00:00 PM</c:v>
                </c:pt>
                <c:pt idx="115">
                  <c:v>6:00:00 PM</c:v>
                </c:pt>
                <c:pt idx="116">
                  <c:v>8:00:00 PM</c:v>
                </c:pt>
                <c:pt idx="117">
                  <c:v>10:00:00 PM</c:v>
                </c:pt>
                <c:pt idx="118">
                  <c:v>12:00:00 AM</c:v>
                </c:pt>
                <c:pt idx="119">
                  <c:v>4:00:00 AM</c:v>
                </c:pt>
                <c:pt idx="120">
                  <c:v>8:00:00 AM</c:v>
                </c:pt>
                <c:pt idx="121">
                  <c:v>12:00:00 AM</c:v>
                </c:pt>
                <c:pt idx="122">
                  <c:v>4:00:00 PM</c:v>
                </c:pt>
                <c:pt idx="123">
                  <c:v>8:00:00 PM</c:v>
                </c:pt>
                <c:pt idx="124">
                  <c:v>12:00:00 AM</c:v>
                </c:pt>
                <c:pt idx="125">
                  <c:v>4:00:00 AM</c:v>
                </c:pt>
                <c:pt idx="126">
                  <c:v>8:00:00 AM</c:v>
                </c:pt>
                <c:pt idx="127">
                  <c:v>12:00:00 PM</c:v>
                </c:pt>
              </c:strCache>
            </c:strRef>
          </c:cat>
          <c:val>
            <c:numRef>
              <c:f>'Tables of records'!$AC$3:$AC$130</c:f>
              <c:numCache>
                <c:formatCode>General</c:formatCode>
                <c:ptCount val="128"/>
                <c:pt idx="0">
                  <c:v>70</c:v>
                </c:pt>
                <c:pt idx="1">
                  <c:v>70</c:v>
                </c:pt>
                <c:pt idx="2">
                  <c:v>70</c:v>
                </c:pt>
                <c:pt idx="3">
                  <c:v>70</c:v>
                </c:pt>
                <c:pt idx="4">
                  <c:v>70</c:v>
                </c:pt>
                <c:pt idx="5">
                  <c:v>70</c:v>
                </c:pt>
                <c:pt idx="6">
                  <c:v>70</c:v>
                </c:pt>
                <c:pt idx="7">
                  <c:v>70</c:v>
                </c:pt>
                <c:pt idx="8">
                  <c:v>70</c:v>
                </c:pt>
                <c:pt idx="9">
                  <c:v>70</c:v>
                </c:pt>
                <c:pt idx="10">
                  <c:v>70</c:v>
                </c:pt>
                <c:pt idx="11">
                  <c:v>70</c:v>
                </c:pt>
                <c:pt idx="12">
                  <c:v>70</c:v>
                </c:pt>
                <c:pt idx="13">
                  <c:v>70</c:v>
                </c:pt>
                <c:pt idx="14">
                  <c:v>70</c:v>
                </c:pt>
                <c:pt idx="15">
                  <c:v>70</c:v>
                </c:pt>
                <c:pt idx="16">
                  <c:v>70</c:v>
                </c:pt>
                <c:pt idx="17">
                  <c:v>70</c:v>
                </c:pt>
                <c:pt idx="18">
                  <c:v>70</c:v>
                </c:pt>
                <c:pt idx="19">
                  <c:v>70</c:v>
                </c:pt>
                <c:pt idx="20">
                  <c:v>70</c:v>
                </c:pt>
                <c:pt idx="21">
                  <c:v>70</c:v>
                </c:pt>
                <c:pt idx="22">
                  <c:v>70</c:v>
                </c:pt>
                <c:pt idx="23">
                  <c:v>70</c:v>
                </c:pt>
                <c:pt idx="24">
                  <c:v>70</c:v>
                </c:pt>
                <c:pt idx="25">
                  <c:v>70</c:v>
                </c:pt>
                <c:pt idx="26">
                  <c:v>70</c:v>
                </c:pt>
                <c:pt idx="27">
                  <c:v>70</c:v>
                </c:pt>
                <c:pt idx="28">
                  <c:v>70</c:v>
                </c:pt>
                <c:pt idx="29">
                  <c:v>70</c:v>
                </c:pt>
                <c:pt idx="30">
                  <c:v>70</c:v>
                </c:pt>
                <c:pt idx="31">
                  <c:v>70</c:v>
                </c:pt>
                <c:pt idx="32">
                  <c:v>70</c:v>
                </c:pt>
                <c:pt idx="33">
                  <c:v>70</c:v>
                </c:pt>
                <c:pt idx="34">
                  <c:v>70</c:v>
                </c:pt>
                <c:pt idx="35">
                  <c:v>70</c:v>
                </c:pt>
                <c:pt idx="36">
                  <c:v>70</c:v>
                </c:pt>
                <c:pt idx="37">
                  <c:v>70</c:v>
                </c:pt>
                <c:pt idx="38">
                  <c:v>70</c:v>
                </c:pt>
                <c:pt idx="39">
                  <c:v>70</c:v>
                </c:pt>
                <c:pt idx="40">
                  <c:v>70</c:v>
                </c:pt>
                <c:pt idx="41">
                  <c:v>70</c:v>
                </c:pt>
                <c:pt idx="42">
                  <c:v>70</c:v>
                </c:pt>
                <c:pt idx="43">
                  <c:v>70</c:v>
                </c:pt>
                <c:pt idx="44">
                  <c:v>70</c:v>
                </c:pt>
                <c:pt idx="45">
                  <c:v>70</c:v>
                </c:pt>
                <c:pt idx="46">
                  <c:v>70</c:v>
                </c:pt>
                <c:pt idx="47">
                  <c:v>70</c:v>
                </c:pt>
                <c:pt idx="48">
                  <c:v>70</c:v>
                </c:pt>
                <c:pt idx="49">
                  <c:v>70</c:v>
                </c:pt>
                <c:pt idx="50">
                  <c:v>70</c:v>
                </c:pt>
                <c:pt idx="51">
                  <c:v>70</c:v>
                </c:pt>
                <c:pt idx="52">
                  <c:v>70</c:v>
                </c:pt>
                <c:pt idx="53">
                  <c:v>70</c:v>
                </c:pt>
                <c:pt idx="54">
                  <c:v>70</c:v>
                </c:pt>
                <c:pt idx="55">
                  <c:v>70</c:v>
                </c:pt>
                <c:pt idx="56">
                  <c:v>70</c:v>
                </c:pt>
                <c:pt idx="57">
                  <c:v>70</c:v>
                </c:pt>
                <c:pt idx="58">
                  <c:v>70</c:v>
                </c:pt>
                <c:pt idx="59">
                  <c:v>70</c:v>
                </c:pt>
                <c:pt idx="60">
                  <c:v>70</c:v>
                </c:pt>
                <c:pt idx="61">
                  <c:v>70</c:v>
                </c:pt>
                <c:pt idx="62">
                  <c:v>70</c:v>
                </c:pt>
                <c:pt idx="63">
                  <c:v>70</c:v>
                </c:pt>
                <c:pt idx="64">
                  <c:v>70</c:v>
                </c:pt>
                <c:pt idx="65">
                  <c:v>70</c:v>
                </c:pt>
                <c:pt idx="66">
                  <c:v>70</c:v>
                </c:pt>
                <c:pt idx="67">
                  <c:v>70</c:v>
                </c:pt>
                <c:pt idx="68">
                  <c:v>70</c:v>
                </c:pt>
                <c:pt idx="69">
                  <c:v>70</c:v>
                </c:pt>
                <c:pt idx="70">
                  <c:v>70</c:v>
                </c:pt>
                <c:pt idx="71">
                  <c:v>70</c:v>
                </c:pt>
                <c:pt idx="72">
                  <c:v>70</c:v>
                </c:pt>
                <c:pt idx="73">
                  <c:v>70</c:v>
                </c:pt>
                <c:pt idx="74">
                  <c:v>70</c:v>
                </c:pt>
                <c:pt idx="75">
                  <c:v>70</c:v>
                </c:pt>
                <c:pt idx="76">
                  <c:v>70</c:v>
                </c:pt>
                <c:pt idx="77">
                  <c:v>70</c:v>
                </c:pt>
                <c:pt idx="78">
                  <c:v>70</c:v>
                </c:pt>
                <c:pt idx="79">
                  <c:v>70</c:v>
                </c:pt>
                <c:pt idx="80">
                  <c:v>70</c:v>
                </c:pt>
                <c:pt idx="81">
                  <c:v>70</c:v>
                </c:pt>
                <c:pt idx="82">
                  <c:v>70</c:v>
                </c:pt>
                <c:pt idx="83">
                  <c:v>70</c:v>
                </c:pt>
                <c:pt idx="84">
                  <c:v>70</c:v>
                </c:pt>
                <c:pt idx="85">
                  <c:v>70</c:v>
                </c:pt>
                <c:pt idx="86">
                  <c:v>70</c:v>
                </c:pt>
                <c:pt idx="87">
                  <c:v>70</c:v>
                </c:pt>
                <c:pt idx="88">
                  <c:v>70</c:v>
                </c:pt>
                <c:pt idx="89">
                  <c:v>70</c:v>
                </c:pt>
                <c:pt idx="90">
                  <c:v>70</c:v>
                </c:pt>
                <c:pt idx="91">
                  <c:v>70</c:v>
                </c:pt>
                <c:pt idx="92">
                  <c:v>70</c:v>
                </c:pt>
                <c:pt idx="93">
                  <c:v>70</c:v>
                </c:pt>
                <c:pt idx="94">
                  <c:v>70</c:v>
                </c:pt>
                <c:pt idx="95">
                  <c:v>70</c:v>
                </c:pt>
                <c:pt idx="96">
                  <c:v>70</c:v>
                </c:pt>
                <c:pt idx="97">
                  <c:v>70</c:v>
                </c:pt>
                <c:pt idx="98">
                  <c:v>70</c:v>
                </c:pt>
                <c:pt idx="99">
                  <c:v>70</c:v>
                </c:pt>
                <c:pt idx="100">
                  <c:v>70</c:v>
                </c:pt>
                <c:pt idx="101">
                  <c:v>70</c:v>
                </c:pt>
                <c:pt idx="102">
                  <c:v>70</c:v>
                </c:pt>
                <c:pt idx="103">
                  <c:v>70</c:v>
                </c:pt>
                <c:pt idx="104">
                  <c:v>70</c:v>
                </c:pt>
                <c:pt idx="105">
                  <c:v>70</c:v>
                </c:pt>
                <c:pt idx="106">
                  <c:v>70</c:v>
                </c:pt>
                <c:pt idx="107">
                  <c:v>70</c:v>
                </c:pt>
                <c:pt idx="108">
                  <c:v>70</c:v>
                </c:pt>
                <c:pt idx="109">
                  <c:v>70</c:v>
                </c:pt>
                <c:pt idx="110">
                  <c:v>70</c:v>
                </c:pt>
                <c:pt idx="111">
                  <c:v>70</c:v>
                </c:pt>
                <c:pt idx="112">
                  <c:v>70</c:v>
                </c:pt>
                <c:pt idx="113">
                  <c:v>70</c:v>
                </c:pt>
                <c:pt idx="114">
                  <c:v>70</c:v>
                </c:pt>
                <c:pt idx="115">
                  <c:v>70</c:v>
                </c:pt>
                <c:pt idx="116">
                  <c:v>70</c:v>
                </c:pt>
                <c:pt idx="117">
                  <c:v>70</c:v>
                </c:pt>
                <c:pt idx="118">
                  <c:v>70</c:v>
                </c:pt>
                <c:pt idx="119">
                  <c:v>70</c:v>
                </c:pt>
                <c:pt idx="120">
                  <c:v>70</c:v>
                </c:pt>
                <c:pt idx="121">
                  <c:v>70</c:v>
                </c:pt>
                <c:pt idx="122">
                  <c:v>70</c:v>
                </c:pt>
                <c:pt idx="123">
                  <c:v>70</c:v>
                </c:pt>
                <c:pt idx="124">
                  <c:v>70</c:v>
                </c:pt>
                <c:pt idx="125">
                  <c:v>70</c:v>
                </c:pt>
                <c:pt idx="126">
                  <c:v>70</c:v>
                </c:pt>
                <c:pt idx="127">
                  <c:v>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96C-4E6A-AB28-D619C21FA080}"/>
            </c:ext>
          </c:extLst>
        </c:ser>
        <c:ser>
          <c:idx val="2"/>
          <c:order val="2"/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'Tables of records'!$I$3:$I$130</c:f>
              <c:strCache>
                <c:ptCount val="128"/>
                <c:pt idx="0">
                  <c:v>2:00:00 AM</c:v>
                </c:pt>
                <c:pt idx="1">
                  <c:v>3:00:00 AM</c:v>
                </c:pt>
                <c:pt idx="2">
                  <c:v>4:00:00 AM</c:v>
                </c:pt>
                <c:pt idx="3">
                  <c:v>5:00:00 AM</c:v>
                </c:pt>
                <c:pt idx="4">
                  <c:v>6:00:00 AM</c:v>
                </c:pt>
                <c:pt idx="5">
                  <c:v>7:00:00 AM</c:v>
                </c:pt>
                <c:pt idx="6">
                  <c:v>8:00:00 AM</c:v>
                </c:pt>
                <c:pt idx="7">
                  <c:v>9:00:00 AM</c:v>
                </c:pt>
                <c:pt idx="8">
                  <c:v>10:00:00 AM</c:v>
                </c:pt>
                <c:pt idx="9">
                  <c:v>11:00:00 AM</c:v>
                </c:pt>
                <c:pt idx="10">
                  <c:v>12:00:00 PM</c:v>
                </c:pt>
                <c:pt idx="11">
                  <c:v>1:00:00 PM</c:v>
                </c:pt>
                <c:pt idx="12">
                  <c:v>2:00:00 PM</c:v>
                </c:pt>
                <c:pt idx="13">
                  <c:v>3:00:00 PM</c:v>
                </c:pt>
                <c:pt idx="14">
                  <c:v>4:00:00 PM</c:v>
                </c:pt>
                <c:pt idx="15">
                  <c:v>5:00:00 PM</c:v>
                </c:pt>
                <c:pt idx="16">
                  <c:v>6:00:00 PM</c:v>
                </c:pt>
                <c:pt idx="17">
                  <c:v>7:00:00 PM</c:v>
                </c:pt>
                <c:pt idx="18">
                  <c:v>8:00:00 PM</c:v>
                </c:pt>
                <c:pt idx="19">
                  <c:v>9:00:00 PM</c:v>
                </c:pt>
                <c:pt idx="20">
                  <c:v>10:00:00 PM</c:v>
                </c:pt>
                <c:pt idx="21">
                  <c:v>11:00:00 PM</c:v>
                </c:pt>
                <c:pt idx="22">
                  <c:v>12:00:00 AM</c:v>
                </c:pt>
                <c:pt idx="23">
                  <c:v>1:00:00 AM</c:v>
                </c:pt>
                <c:pt idx="24">
                  <c:v>2:00:00 AM</c:v>
                </c:pt>
                <c:pt idx="25">
                  <c:v>3:00:00 AM</c:v>
                </c:pt>
                <c:pt idx="26">
                  <c:v>4:00:00 AM</c:v>
                </c:pt>
                <c:pt idx="27">
                  <c:v>5:00:00 AM</c:v>
                </c:pt>
                <c:pt idx="28">
                  <c:v>6:00:00 AM</c:v>
                </c:pt>
                <c:pt idx="29">
                  <c:v>7:00:00 AM</c:v>
                </c:pt>
                <c:pt idx="30">
                  <c:v>8:00:00 AM</c:v>
                </c:pt>
                <c:pt idx="31">
                  <c:v>9:00:00 AM</c:v>
                </c:pt>
                <c:pt idx="32">
                  <c:v>10:00:00 AM</c:v>
                </c:pt>
                <c:pt idx="33">
                  <c:v>11:00:00 AM</c:v>
                </c:pt>
                <c:pt idx="34">
                  <c:v>12:00:00 PM</c:v>
                </c:pt>
                <c:pt idx="35">
                  <c:v>1:00:00 PM</c:v>
                </c:pt>
                <c:pt idx="36">
                  <c:v>2:00:00 PM</c:v>
                </c:pt>
                <c:pt idx="37">
                  <c:v>3:00:00 PM</c:v>
                </c:pt>
                <c:pt idx="38">
                  <c:v>4:00:00 PM</c:v>
                </c:pt>
                <c:pt idx="39">
                  <c:v>5:00:00 PM</c:v>
                </c:pt>
                <c:pt idx="40">
                  <c:v>6:00:00 PM</c:v>
                </c:pt>
                <c:pt idx="41">
                  <c:v>7:00:00 PM</c:v>
                </c:pt>
                <c:pt idx="42">
                  <c:v>8:00:00 PM</c:v>
                </c:pt>
                <c:pt idx="43">
                  <c:v>9:00:00 PM</c:v>
                </c:pt>
                <c:pt idx="44">
                  <c:v>10:00:00 PM</c:v>
                </c:pt>
                <c:pt idx="45">
                  <c:v>11:00:00 PM</c:v>
                </c:pt>
                <c:pt idx="46">
                  <c:v>12:00:00 AM</c:v>
                </c:pt>
                <c:pt idx="47">
                  <c:v>1:00:00 AM</c:v>
                </c:pt>
                <c:pt idx="48">
                  <c:v>2:00:00 AM</c:v>
                </c:pt>
                <c:pt idx="49">
                  <c:v>3:00:00 AM</c:v>
                </c:pt>
                <c:pt idx="50">
                  <c:v>4:00:00 AM</c:v>
                </c:pt>
                <c:pt idx="51">
                  <c:v>5:00:00 AM</c:v>
                </c:pt>
                <c:pt idx="52">
                  <c:v>6:00:00 AM</c:v>
                </c:pt>
                <c:pt idx="53">
                  <c:v>7:00:00 AM</c:v>
                </c:pt>
                <c:pt idx="54">
                  <c:v>8:00:00 AM</c:v>
                </c:pt>
                <c:pt idx="55">
                  <c:v>9:00:00 AM</c:v>
                </c:pt>
                <c:pt idx="56">
                  <c:v>10:00:00 AM</c:v>
                </c:pt>
                <c:pt idx="57">
                  <c:v>11:00:00 AM</c:v>
                </c:pt>
                <c:pt idx="58">
                  <c:v>12:00:00 PM</c:v>
                </c:pt>
                <c:pt idx="59">
                  <c:v>1:00:00 PM</c:v>
                </c:pt>
                <c:pt idx="60">
                  <c:v>2:00:00 PM</c:v>
                </c:pt>
                <c:pt idx="61">
                  <c:v>3:00:00 PM</c:v>
                </c:pt>
                <c:pt idx="62">
                  <c:v>4:00:00 PM</c:v>
                </c:pt>
                <c:pt idx="63">
                  <c:v>5:00:00 PM</c:v>
                </c:pt>
                <c:pt idx="64">
                  <c:v>6:00:00 PM</c:v>
                </c:pt>
                <c:pt idx="65">
                  <c:v>7:00:00 PM</c:v>
                </c:pt>
                <c:pt idx="66">
                  <c:v>8:00:00 PM</c:v>
                </c:pt>
                <c:pt idx="67">
                  <c:v>9:00:00 PM</c:v>
                </c:pt>
                <c:pt idx="68">
                  <c:v>10:00:00 PM</c:v>
                </c:pt>
                <c:pt idx="69">
                  <c:v>11:00:00 PM</c:v>
                </c:pt>
                <c:pt idx="70">
                  <c:v>12:00:00 AM</c:v>
                </c:pt>
                <c:pt idx="71">
                  <c:v>2:00:00 AM</c:v>
                </c:pt>
                <c:pt idx="72">
                  <c:v>3:00:00 AM</c:v>
                </c:pt>
                <c:pt idx="73">
                  <c:v>4:00:00 AM</c:v>
                </c:pt>
                <c:pt idx="74">
                  <c:v>6:00:00 AM</c:v>
                </c:pt>
                <c:pt idx="75">
                  <c:v>8:00:00 AM</c:v>
                </c:pt>
                <c:pt idx="76">
                  <c:v>10:00:00 AM</c:v>
                </c:pt>
                <c:pt idx="77">
                  <c:v>12:00:00 AM</c:v>
                </c:pt>
                <c:pt idx="78">
                  <c:v>2:00:00 PM</c:v>
                </c:pt>
                <c:pt idx="79">
                  <c:v>4:00:00 PM</c:v>
                </c:pt>
                <c:pt idx="80">
                  <c:v>6:00:00 PM</c:v>
                </c:pt>
                <c:pt idx="81">
                  <c:v>8:00:00 PM</c:v>
                </c:pt>
                <c:pt idx="82">
                  <c:v>10:00:00 PM</c:v>
                </c:pt>
                <c:pt idx="83">
                  <c:v>12:00:00 AM</c:v>
                </c:pt>
                <c:pt idx="84">
                  <c:v>2:00:00 AM</c:v>
                </c:pt>
                <c:pt idx="85">
                  <c:v>4:00:00 AM</c:v>
                </c:pt>
                <c:pt idx="86">
                  <c:v>6:00:00 AM</c:v>
                </c:pt>
                <c:pt idx="87">
                  <c:v>8:00:00 AM</c:v>
                </c:pt>
                <c:pt idx="88">
                  <c:v>10:00:00 AM</c:v>
                </c:pt>
                <c:pt idx="89">
                  <c:v>12:00:00 PM</c:v>
                </c:pt>
                <c:pt idx="90">
                  <c:v>2:00:00 PM</c:v>
                </c:pt>
                <c:pt idx="91">
                  <c:v>14:00:00 PM</c:v>
                </c:pt>
                <c:pt idx="92">
                  <c:v>6:00:00 PM</c:v>
                </c:pt>
                <c:pt idx="93">
                  <c:v>8:00:00 PM</c:v>
                </c:pt>
                <c:pt idx="94">
                  <c:v>10:00:00 PM</c:v>
                </c:pt>
                <c:pt idx="95">
                  <c:v>12:00:00 AM</c:v>
                </c:pt>
                <c:pt idx="96">
                  <c:v>2:00:00 AM</c:v>
                </c:pt>
                <c:pt idx="97">
                  <c:v>4:00:00 AM</c:v>
                </c:pt>
                <c:pt idx="98">
                  <c:v>6:00:00 AM</c:v>
                </c:pt>
                <c:pt idx="99">
                  <c:v>10:00:00 AM</c:v>
                </c:pt>
                <c:pt idx="100">
                  <c:v>12:00:00 PM</c:v>
                </c:pt>
                <c:pt idx="101">
                  <c:v>2:00:00 PM</c:v>
                </c:pt>
                <c:pt idx="102">
                  <c:v>4:00:00 PM</c:v>
                </c:pt>
                <c:pt idx="103">
                  <c:v>6:00:00 PM</c:v>
                </c:pt>
                <c:pt idx="104">
                  <c:v>8:00:00 PM</c:v>
                </c:pt>
                <c:pt idx="105">
                  <c:v>10:00:00 PM</c:v>
                </c:pt>
                <c:pt idx="106">
                  <c:v>12:00:00 AM</c:v>
                </c:pt>
                <c:pt idx="107">
                  <c:v>2:00:00 AM</c:v>
                </c:pt>
                <c:pt idx="108">
                  <c:v>4:00:00 AM</c:v>
                </c:pt>
                <c:pt idx="109">
                  <c:v>6:00:00 AM</c:v>
                </c:pt>
                <c:pt idx="110">
                  <c:v>8:00:00 AM</c:v>
                </c:pt>
                <c:pt idx="111">
                  <c:v>10:00:00 AM</c:v>
                </c:pt>
                <c:pt idx="112">
                  <c:v>12:00:00 PM</c:v>
                </c:pt>
                <c:pt idx="113">
                  <c:v>2:00:00 PM</c:v>
                </c:pt>
                <c:pt idx="114">
                  <c:v>4:00:00 PM</c:v>
                </c:pt>
                <c:pt idx="115">
                  <c:v>6:00:00 PM</c:v>
                </c:pt>
                <c:pt idx="116">
                  <c:v>8:00:00 PM</c:v>
                </c:pt>
                <c:pt idx="117">
                  <c:v>10:00:00 PM</c:v>
                </c:pt>
                <c:pt idx="118">
                  <c:v>12:00:00 AM</c:v>
                </c:pt>
                <c:pt idx="119">
                  <c:v>4:00:00 AM</c:v>
                </c:pt>
                <c:pt idx="120">
                  <c:v>8:00:00 AM</c:v>
                </c:pt>
                <c:pt idx="121">
                  <c:v>12:00:00 AM</c:v>
                </c:pt>
                <c:pt idx="122">
                  <c:v>4:00:00 PM</c:v>
                </c:pt>
                <c:pt idx="123">
                  <c:v>8:00:00 PM</c:v>
                </c:pt>
                <c:pt idx="124">
                  <c:v>12:00:00 AM</c:v>
                </c:pt>
                <c:pt idx="125">
                  <c:v>4:00:00 AM</c:v>
                </c:pt>
                <c:pt idx="126">
                  <c:v>8:00:00 AM</c:v>
                </c:pt>
                <c:pt idx="127">
                  <c:v>12:00:00 PM</c:v>
                </c:pt>
              </c:strCache>
            </c:strRef>
          </c:cat>
          <c:val>
            <c:numRef>
              <c:f>'Tables of records'!$AD$3:$AD$130</c:f>
              <c:numCache>
                <c:formatCode>General</c:formatCode>
                <c:ptCount val="12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  <c:pt idx="9">
                  <c:v>100</c:v>
                </c:pt>
                <c:pt idx="10">
                  <c:v>100</c:v>
                </c:pt>
                <c:pt idx="11">
                  <c:v>100</c:v>
                </c:pt>
                <c:pt idx="12">
                  <c:v>100</c:v>
                </c:pt>
                <c:pt idx="13">
                  <c:v>100</c:v>
                </c:pt>
                <c:pt idx="14">
                  <c:v>100</c:v>
                </c:pt>
                <c:pt idx="15">
                  <c:v>100</c:v>
                </c:pt>
                <c:pt idx="16">
                  <c:v>100</c:v>
                </c:pt>
                <c:pt idx="17">
                  <c:v>100</c:v>
                </c:pt>
                <c:pt idx="18">
                  <c:v>100</c:v>
                </c:pt>
                <c:pt idx="19">
                  <c:v>100</c:v>
                </c:pt>
                <c:pt idx="20">
                  <c:v>100</c:v>
                </c:pt>
                <c:pt idx="21">
                  <c:v>100</c:v>
                </c:pt>
                <c:pt idx="22">
                  <c:v>100</c:v>
                </c:pt>
                <c:pt idx="23">
                  <c:v>100</c:v>
                </c:pt>
                <c:pt idx="24">
                  <c:v>100</c:v>
                </c:pt>
                <c:pt idx="25">
                  <c:v>100</c:v>
                </c:pt>
                <c:pt idx="26">
                  <c:v>100</c:v>
                </c:pt>
                <c:pt idx="27">
                  <c:v>100</c:v>
                </c:pt>
                <c:pt idx="28">
                  <c:v>100</c:v>
                </c:pt>
                <c:pt idx="29">
                  <c:v>100</c:v>
                </c:pt>
                <c:pt idx="30">
                  <c:v>100</c:v>
                </c:pt>
                <c:pt idx="31">
                  <c:v>100</c:v>
                </c:pt>
                <c:pt idx="32">
                  <c:v>100</c:v>
                </c:pt>
                <c:pt idx="33">
                  <c:v>100</c:v>
                </c:pt>
                <c:pt idx="34">
                  <c:v>100</c:v>
                </c:pt>
                <c:pt idx="35">
                  <c:v>100</c:v>
                </c:pt>
                <c:pt idx="36">
                  <c:v>100</c:v>
                </c:pt>
                <c:pt idx="37">
                  <c:v>100</c:v>
                </c:pt>
                <c:pt idx="38">
                  <c:v>100</c:v>
                </c:pt>
                <c:pt idx="39">
                  <c:v>100</c:v>
                </c:pt>
                <c:pt idx="40">
                  <c:v>100</c:v>
                </c:pt>
                <c:pt idx="41">
                  <c:v>100</c:v>
                </c:pt>
                <c:pt idx="42">
                  <c:v>100</c:v>
                </c:pt>
                <c:pt idx="43">
                  <c:v>100</c:v>
                </c:pt>
                <c:pt idx="44">
                  <c:v>100</c:v>
                </c:pt>
                <c:pt idx="45">
                  <c:v>100</c:v>
                </c:pt>
                <c:pt idx="46">
                  <c:v>100</c:v>
                </c:pt>
                <c:pt idx="47">
                  <c:v>100</c:v>
                </c:pt>
                <c:pt idx="48">
                  <c:v>100</c:v>
                </c:pt>
                <c:pt idx="49">
                  <c:v>100</c:v>
                </c:pt>
                <c:pt idx="50">
                  <c:v>100</c:v>
                </c:pt>
                <c:pt idx="51">
                  <c:v>100</c:v>
                </c:pt>
                <c:pt idx="52">
                  <c:v>100</c:v>
                </c:pt>
                <c:pt idx="53">
                  <c:v>100</c:v>
                </c:pt>
                <c:pt idx="54">
                  <c:v>100</c:v>
                </c:pt>
                <c:pt idx="55">
                  <c:v>100</c:v>
                </c:pt>
                <c:pt idx="56">
                  <c:v>100</c:v>
                </c:pt>
                <c:pt idx="57">
                  <c:v>100</c:v>
                </c:pt>
                <c:pt idx="58">
                  <c:v>100</c:v>
                </c:pt>
                <c:pt idx="59">
                  <c:v>100</c:v>
                </c:pt>
                <c:pt idx="60">
                  <c:v>100</c:v>
                </c:pt>
                <c:pt idx="61">
                  <c:v>100</c:v>
                </c:pt>
                <c:pt idx="62">
                  <c:v>100</c:v>
                </c:pt>
                <c:pt idx="63">
                  <c:v>100</c:v>
                </c:pt>
                <c:pt idx="64">
                  <c:v>100</c:v>
                </c:pt>
                <c:pt idx="65">
                  <c:v>100</c:v>
                </c:pt>
                <c:pt idx="66">
                  <c:v>100</c:v>
                </c:pt>
                <c:pt idx="67">
                  <c:v>100</c:v>
                </c:pt>
                <c:pt idx="68">
                  <c:v>100</c:v>
                </c:pt>
                <c:pt idx="69">
                  <c:v>100</c:v>
                </c:pt>
                <c:pt idx="70">
                  <c:v>100</c:v>
                </c:pt>
                <c:pt idx="71">
                  <c:v>100</c:v>
                </c:pt>
                <c:pt idx="72">
                  <c:v>100</c:v>
                </c:pt>
                <c:pt idx="73">
                  <c:v>100</c:v>
                </c:pt>
                <c:pt idx="74">
                  <c:v>100</c:v>
                </c:pt>
                <c:pt idx="75">
                  <c:v>100</c:v>
                </c:pt>
                <c:pt idx="76">
                  <c:v>100</c:v>
                </c:pt>
                <c:pt idx="77">
                  <c:v>100</c:v>
                </c:pt>
                <c:pt idx="78">
                  <c:v>100</c:v>
                </c:pt>
                <c:pt idx="79">
                  <c:v>100</c:v>
                </c:pt>
                <c:pt idx="80">
                  <c:v>100</c:v>
                </c:pt>
                <c:pt idx="81">
                  <c:v>100</c:v>
                </c:pt>
                <c:pt idx="82">
                  <c:v>100</c:v>
                </c:pt>
                <c:pt idx="83">
                  <c:v>100</c:v>
                </c:pt>
                <c:pt idx="84">
                  <c:v>100</c:v>
                </c:pt>
                <c:pt idx="85">
                  <c:v>100</c:v>
                </c:pt>
                <c:pt idx="86">
                  <c:v>100</c:v>
                </c:pt>
                <c:pt idx="87">
                  <c:v>100</c:v>
                </c:pt>
                <c:pt idx="88">
                  <c:v>100</c:v>
                </c:pt>
                <c:pt idx="89">
                  <c:v>100</c:v>
                </c:pt>
                <c:pt idx="90">
                  <c:v>100</c:v>
                </c:pt>
                <c:pt idx="91">
                  <c:v>100</c:v>
                </c:pt>
                <c:pt idx="92">
                  <c:v>100</c:v>
                </c:pt>
                <c:pt idx="93">
                  <c:v>100</c:v>
                </c:pt>
                <c:pt idx="94">
                  <c:v>100</c:v>
                </c:pt>
                <c:pt idx="95">
                  <c:v>100</c:v>
                </c:pt>
                <c:pt idx="96">
                  <c:v>100</c:v>
                </c:pt>
                <c:pt idx="97">
                  <c:v>100</c:v>
                </c:pt>
                <c:pt idx="98">
                  <c:v>100</c:v>
                </c:pt>
                <c:pt idx="99">
                  <c:v>100</c:v>
                </c:pt>
                <c:pt idx="100">
                  <c:v>100</c:v>
                </c:pt>
                <c:pt idx="101">
                  <c:v>100</c:v>
                </c:pt>
                <c:pt idx="102">
                  <c:v>100</c:v>
                </c:pt>
                <c:pt idx="103">
                  <c:v>100</c:v>
                </c:pt>
                <c:pt idx="104">
                  <c:v>100</c:v>
                </c:pt>
                <c:pt idx="105">
                  <c:v>100</c:v>
                </c:pt>
                <c:pt idx="106">
                  <c:v>100</c:v>
                </c:pt>
                <c:pt idx="107">
                  <c:v>100</c:v>
                </c:pt>
                <c:pt idx="108">
                  <c:v>100</c:v>
                </c:pt>
                <c:pt idx="109">
                  <c:v>100</c:v>
                </c:pt>
                <c:pt idx="110">
                  <c:v>100</c:v>
                </c:pt>
                <c:pt idx="111">
                  <c:v>100</c:v>
                </c:pt>
                <c:pt idx="112">
                  <c:v>100</c:v>
                </c:pt>
                <c:pt idx="113">
                  <c:v>100</c:v>
                </c:pt>
                <c:pt idx="114">
                  <c:v>100</c:v>
                </c:pt>
                <c:pt idx="115">
                  <c:v>100</c:v>
                </c:pt>
                <c:pt idx="116">
                  <c:v>100</c:v>
                </c:pt>
                <c:pt idx="117">
                  <c:v>100</c:v>
                </c:pt>
                <c:pt idx="118">
                  <c:v>100</c:v>
                </c:pt>
                <c:pt idx="119">
                  <c:v>100</c:v>
                </c:pt>
                <c:pt idx="120">
                  <c:v>100</c:v>
                </c:pt>
                <c:pt idx="121">
                  <c:v>100</c:v>
                </c:pt>
                <c:pt idx="122">
                  <c:v>100</c:v>
                </c:pt>
                <c:pt idx="123">
                  <c:v>100</c:v>
                </c:pt>
                <c:pt idx="124">
                  <c:v>100</c:v>
                </c:pt>
                <c:pt idx="125">
                  <c:v>100</c:v>
                </c:pt>
                <c:pt idx="126">
                  <c:v>100</c:v>
                </c:pt>
                <c:pt idx="127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96C-4E6A-AB28-D619C21FA0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21802224"/>
        <c:axId val="1421807632"/>
      </c:lineChart>
      <c:catAx>
        <c:axId val="14218022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21807632"/>
        <c:crosses val="autoZero"/>
        <c:auto val="1"/>
        <c:lblAlgn val="ctr"/>
        <c:lblOffset val="100"/>
        <c:noMultiLvlLbl val="0"/>
      </c:catAx>
      <c:valAx>
        <c:axId val="1421807632"/>
        <c:scaling>
          <c:orientation val="minMax"/>
          <c:max val="1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21802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lang="en-US" sz="1000" b="0" i="0" u="none" strike="noStrike" kern="1200" baseline="0">
          <a:solidFill>
            <a:schemeClr val="tx1"/>
          </a:solidFill>
          <a:latin typeface="+mn-lt"/>
          <a:ea typeface="+mn-ea"/>
          <a:cs typeface="+mn-cs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723C4-AD1F-49BC-A633-19914CBB0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4D2509-EEC6-42DB-A77C-910727A210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CD04FD-4255-45D8-A694-22F006D91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2FE41-B178-4065-AB1C-21407DF0700D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E97F8E-1C67-41A9-BD3F-95381677B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B91D30-8A45-490F-9932-219A1110D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FD3C-3928-48E6-B1FA-BDF951702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537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49229-1E18-45D2-95B8-2647F9073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A88B7-C8D3-42B6-B02E-386580479C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63654B-B8B5-4607-B76C-78ED16C9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2FE41-B178-4065-AB1C-21407DF0700D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380DEF-5F94-4925-9C13-313ADDC87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9D8340-E04C-4750-A9AE-EDD413D92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FD3C-3928-48E6-B1FA-BDF951702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681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4EFF6-8613-4753-9501-188A1F5B8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D9D350-70A0-4E03-AC25-AD18586D53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78BC18-8B72-458E-BF09-DB2BA9F78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2FE41-B178-4065-AB1C-21407DF0700D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526252-A3F3-418A-A975-22328B6E1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E32199-B8CA-4B48-881F-B79224005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FD3C-3928-48E6-B1FA-BDF951702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5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7F119-AC37-4C9E-89B2-30C901DF0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040009-008F-446B-B3D1-CCADA87F44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C2D27F-C79E-4608-81B5-67A416EE6E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AE8A54-D1D0-4EB1-B131-F80D0EFEF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2FE41-B178-4065-AB1C-21407DF0700D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30EC18-5A4A-417A-988E-B4DE9947E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0699EB-2425-4D89-BCCC-C98780142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FD3C-3928-48E6-B1FA-BDF951702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664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C5518-4ECC-4A4D-9B09-FDF6432CC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CC1CBA-A6DB-41D8-ADCC-D5EF9C6BB2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C42C8E-763A-4CD2-BDF0-02F321D47A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94CF40-E7D1-43C0-A090-4BC25510E1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08CADD-B8BD-430E-8322-BF8FC8F08E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AE4F51-9575-493C-B820-41501895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2FE41-B178-4065-AB1C-21407DF0700D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D2623A-A494-42BB-B164-E9DCA5F01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C58809-02F0-400A-8BDE-7EE86921D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FD3C-3928-48E6-B1FA-BDF951702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228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A9956-08F6-41B4-A9D1-CEEB76BA5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BE35CC-109E-4355-8A66-806A2DBE6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2FE41-B178-4065-AB1C-21407DF0700D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2F097D-9D01-4994-A99A-8BA4B04C5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1CC179-CEE8-4AD6-81DC-AF4B7EB47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FD3C-3928-48E6-B1FA-BDF951702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102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637672-6C2D-4A0D-8209-628D683CF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2FE41-B178-4065-AB1C-21407DF0700D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4CDCB6-F150-4B39-8365-182627267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977A80-B92D-4CB5-A64D-F83D5DF4B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FD3C-3928-48E6-B1FA-BDF951702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334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20ECD-3C69-4114-A0DD-7E26AE813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6A9F8-B63D-4925-8E44-CD5267EDD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A9C65B-8299-4A3A-87A3-02FE5B6485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DA1C1F-F6AC-4429-90DD-EBD96CD4B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2FE41-B178-4065-AB1C-21407DF0700D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F48BB0-3D75-4958-B048-547AA6DBD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98E63B-287B-433F-AB63-079D9B545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FD3C-3928-48E6-B1FA-BDF951702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434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E56B8-EECE-4AC1-A6B5-5C968157C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3F1FA2-5A1E-465A-B28D-444824E734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000C54-E22E-4B46-8754-511ADD00E6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C75428-F039-4E0F-B68F-304795F39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2FE41-B178-4065-AB1C-21407DF0700D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86DBD-2A4F-4420-ABF2-F0586A439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2A9A66-C1ED-424A-962C-E6F539CCC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FD3C-3928-48E6-B1FA-BDF951702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137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EFEF0-F4D1-4766-AD4F-9EE26AD23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D2C428-8482-4CE3-9909-6D976BCAE2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950AD-EA0E-485F-8020-E905F46A4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2FE41-B178-4065-AB1C-21407DF0700D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05561A-13FB-422D-AC6A-BBB8BAACF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3E7488-3A7B-4695-95D9-0A965DB23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FD3C-3928-48E6-B1FA-BDF951702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978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200A03-3F31-4AA4-AF64-C83261ACF1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1CB370-06C5-48C1-9F44-E30F29A077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DCA0EC-D60C-486C-B1F3-C3684D591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2FE41-B178-4065-AB1C-21407DF0700D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7B2063-1964-462C-AD4C-5C29F2CE8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4035E-4E93-401D-8661-CED1099DB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FD3C-3928-48E6-B1FA-BDF951702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865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437550-B055-4EA7-ABBF-6037C6ECD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A4F1DE-0FA1-4090-B7FB-2F1028C717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925217-AAD2-461E-9A9E-B9E06287BE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12FE41-B178-4065-AB1C-21407DF0700D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B08E05-F344-4FE7-9015-838FDC8938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B498AE-75F8-438D-BC08-927CF5B751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61FD3C-3928-48E6-B1FA-BDF951702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479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10" Type="http://schemas.openxmlformats.org/officeDocument/2006/relationships/chart" Target="../charts/chart9.xml"/><Relationship Id="rId4" Type="http://schemas.openxmlformats.org/officeDocument/2006/relationships/chart" Target="../charts/chart3.xml"/><Relationship Id="rId9" Type="http://schemas.openxmlformats.org/officeDocument/2006/relationships/chart" Target="../charts/char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be 3">
            <a:extLst>
              <a:ext uri="{FF2B5EF4-FFF2-40B4-BE49-F238E27FC236}">
                <a16:creationId xmlns:a16="http://schemas.microsoft.com/office/drawing/2014/main" id="{237D26BE-CD95-40B9-843F-F76A8B8B00C4}"/>
              </a:ext>
            </a:extLst>
          </p:cNvPr>
          <p:cNvSpPr/>
          <p:nvPr/>
        </p:nvSpPr>
        <p:spPr>
          <a:xfrm>
            <a:off x="3338003" y="1560250"/>
            <a:ext cx="4234650" cy="3737500"/>
          </a:xfrm>
          <a:prstGeom prst="cube">
            <a:avLst>
              <a:gd name="adj" fmla="val 48543"/>
            </a:avLst>
          </a:prstGeom>
          <a:solidFill>
            <a:srgbClr val="808288">
              <a:alpha val="50196"/>
            </a:srgb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61AEAF2-AD2A-4F79-9D44-39622E980044}"/>
              </a:ext>
            </a:extLst>
          </p:cNvPr>
          <p:cNvCxnSpPr>
            <a:cxnSpLocks/>
          </p:cNvCxnSpPr>
          <p:nvPr/>
        </p:nvCxnSpPr>
        <p:spPr>
          <a:xfrm>
            <a:off x="2976833" y="3374545"/>
            <a:ext cx="0" cy="192320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770C539-DEEB-4279-9B8A-05DA7F93568F}"/>
              </a:ext>
            </a:extLst>
          </p:cNvPr>
          <p:cNvCxnSpPr>
            <a:cxnSpLocks/>
          </p:cNvCxnSpPr>
          <p:nvPr/>
        </p:nvCxnSpPr>
        <p:spPr>
          <a:xfrm flipH="1">
            <a:off x="3151573" y="1393794"/>
            <a:ext cx="1846556" cy="187318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4CAB560-5120-4785-BCB8-65B47D19D401}"/>
              </a:ext>
            </a:extLst>
          </p:cNvPr>
          <p:cNvCxnSpPr>
            <a:cxnSpLocks/>
          </p:cNvCxnSpPr>
          <p:nvPr/>
        </p:nvCxnSpPr>
        <p:spPr>
          <a:xfrm flipH="1">
            <a:off x="3338002" y="5658919"/>
            <a:ext cx="242035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3D2A7EC-E5F0-4855-A8A1-DCDF5C55098E}"/>
              </a:ext>
            </a:extLst>
          </p:cNvPr>
          <p:cNvSpPr txBox="1"/>
          <p:nvPr/>
        </p:nvSpPr>
        <p:spPr>
          <a:xfrm>
            <a:off x="2272684" y="4151481"/>
            <a:ext cx="777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2.26m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7DA90A7-F91C-4B54-8D35-E2F93DB9B36C}"/>
              </a:ext>
            </a:extLst>
          </p:cNvPr>
          <p:cNvSpPr txBox="1"/>
          <p:nvPr/>
        </p:nvSpPr>
        <p:spPr>
          <a:xfrm>
            <a:off x="4159290" y="5658919"/>
            <a:ext cx="777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5.80m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C38864-8009-4800-A15C-8E10BA1A5E63}"/>
              </a:ext>
            </a:extLst>
          </p:cNvPr>
          <p:cNvSpPr txBox="1"/>
          <p:nvPr/>
        </p:nvSpPr>
        <p:spPr>
          <a:xfrm>
            <a:off x="3381513" y="1954257"/>
            <a:ext cx="894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13.35m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9DE114C-0050-4BB2-B3E4-3F780F047950}"/>
              </a:ext>
            </a:extLst>
          </p:cNvPr>
          <p:cNvCxnSpPr>
            <a:cxnSpLocks/>
            <a:endCxn id="39" idx="3"/>
          </p:cNvCxnSpPr>
          <p:nvPr/>
        </p:nvCxnSpPr>
        <p:spPr>
          <a:xfrm flipH="1">
            <a:off x="2572606" y="4438835"/>
            <a:ext cx="2364462" cy="15894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D08C711-E258-4970-946D-10CB917CA00B}"/>
              </a:ext>
            </a:extLst>
          </p:cNvPr>
          <p:cNvCxnSpPr>
            <a:cxnSpLocks/>
          </p:cNvCxnSpPr>
          <p:nvPr/>
        </p:nvCxnSpPr>
        <p:spPr>
          <a:xfrm>
            <a:off x="6175305" y="4336147"/>
            <a:ext cx="803477" cy="13227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6DF39827-B582-464E-BB64-766074798A42}"/>
              </a:ext>
            </a:extLst>
          </p:cNvPr>
          <p:cNvCxnSpPr>
            <a:cxnSpLocks/>
          </p:cNvCxnSpPr>
          <p:nvPr/>
        </p:nvCxnSpPr>
        <p:spPr>
          <a:xfrm>
            <a:off x="6822074" y="3510279"/>
            <a:ext cx="2994010" cy="17874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6" name="Chart 35">
            <a:extLst>
              <a:ext uri="{FF2B5EF4-FFF2-40B4-BE49-F238E27FC236}">
                <a16:creationId xmlns:a16="http://schemas.microsoft.com/office/drawing/2014/main" id="{B9E8E120-43B0-41C9-8363-5A0C5021FA3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8964932"/>
              </p:ext>
            </p:extLst>
          </p:nvPr>
        </p:nvGraphicFramePr>
        <p:xfrm>
          <a:off x="5686047" y="5229379"/>
          <a:ext cx="3111724" cy="16286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7" name="Chart 36">
            <a:extLst>
              <a:ext uri="{FF2B5EF4-FFF2-40B4-BE49-F238E27FC236}">
                <a16:creationId xmlns:a16="http://schemas.microsoft.com/office/drawing/2014/main" id="{9C969181-1877-4542-98BD-D617EB5CA2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562773"/>
              </p:ext>
            </p:extLst>
          </p:nvPr>
        </p:nvGraphicFramePr>
        <p:xfrm>
          <a:off x="9379830" y="4934794"/>
          <a:ext cx="2649122" cy="1923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9" name="Chart 38">
            <a:extLst>
              <a:ext uri="{FF2B5EF4-FFF2-40B4-BE49-F238E27FC236}">
                <a16:creationId xmlns:a16="http://schemas.microsoft.com/office/drawing/2014/main" id="{376DFB9B-DBB8-403F-9C47-B5A22230F89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2247110"/>
              </p:ext>
            </p:extLst>
          </p:nvPr>
        </p:nvGraphicFramePr>
        <p:xfrm>
          <a:off x="292620" y="5279746"/>
          <a:ext cx="2279986" cy="1497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1" name="Chart 40">
            <a:extLst>
              <a:ext uri="{FF2B5EF4-FFF2-40B4-BE49-F238E27FC236}">
                <a16:creationId xmlns:a16="http://schemas.microsoft.com/office/drawing/2014/main" id="{7EF63869-A884-49CA-8AC3-BAC5255288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4232394"/>
              </p:ext>
            </p:extLst>
          </p:nvPr>
        </p:nvGraphicFramePr>
        <p:xfrm>
          <a:off x="-27183" y="2991775"/>
          <a:ext cx="2448619" cy="1987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F5A9E424-721A-4D95-8616-7088822C448F}"/>
              </a:ext>
            </a:extLst>
          </p:cNvPr>
          <p:cNvCxnSpPr>
            <a:cxnSpLocks/>
          </p:cNvCxnSpPr>
          <p:nvPr/>
        </p:nvCxnSpPr>
        <p:spPr>
          <a:xfrm flipH="1">
            <a:off x="2270548" y="3903036"/>
            <a:ext cx="251563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Chart 45">
            <a:extLst>
              <a:ext uri="{FF2B5EF4-FFF2-40B4-BE49-F238E27FC236}">
                <a16:creationId xmlns:a16="http://schemas.microsoft.com/office/drawing/2014/main" id="{B5166962-682A-45FA-8DB3-8211564E2F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882939"/>
              </p:ext>
            </p:extLst>
          </p:nvPr>
        </p:nvGraphicFramePr>
        <p:xfrm>
          <a:off x="7572653" y="1691260"/>
          <a:ext cx="2830474" cy="2106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527FD5A1-27A9-45E8-965C-6AEA8C2F83D0}"/>
              </a:ext>
            </a:extLst>
          </p:cNvPr>
          <p:cNvCxnSpPr>
            <a:cxnSpLocks/>
            <a:endCxn id="46" idx="1"/>
          </p:cNvCxnSpPr>
          <p:nvPr/>
        </p:nvCxnSpPr>
        <p:spPr>
          <a:xfrm flipV="1">
            <a:off x="5834663" y="2744695"/>
            <a:ext cx="1737990" cy="5130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Chart 48">
            <a:extLst>
              <a:ext uri="{FF2B5EF4-FFF2-40B4-BE49-F238E27FC236}">
                <a16:creationId xmlns:a16="http://schemas.microsoft.com/office/drawing/2014/main" id="{658EAD1D-6FCB-49CF-A8FD-51DD74D1E5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744303"/>
              </p:ext>
            </p:extLst>
          </p:nvPr>
        </p:nvGraphicFramePr>
        <p:xfrm>
          <a:off x="9404152" y="3127875"/>
          <a:ext cx="2649122" cy="20388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340B8883-9C5F-4943-AA55-4AD86307ADC1}"/>
              </a:ext>
            </a:extLst>
          </p:cNvPr>
          <p:cNvCxnSpPr>
            <a:cxnSpLocks/>
          </p:cNvCxnSpPr>
          <p:nvPr/>
        </p:nvCxnSpPr>
        <p:spPr>
          <a:xfrm>
            <a:off x="6822074" y="2782010"/>
            <a:ext cx="2582078" cy="1656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2" name="Chart 51">
            <a:extLst>
              <a:ext uri="{FF2B5EF4-FFF2-40B4-BE49-F238E27FC236}">
                <a16:creationId xmlns:a16="http://schemas.microsoft.com/office/drawing/2014/main" id="{A68717AA-16AE-499F-8859-1F8BFB3525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710318"/>
              </p:ext>
            </p:extLst>
          </p:nvPr>
        </p:nvGraphicFramePr>
        <p:xfrm>
          <a:off x="0" y="-43504"/>
          <a:ext cx="3419360" cy="1923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375DE24A-11E0-4359-93C4-4998FCD4FB7B}"/>
              </a:ext>
            </a:extLst>
          </p:cNvPr>
          <p:cNvCxnSpPr>
            <a:cxnSpLocks/>
          </p:cNvCxnSpPr>
          <p:nvPr/>
        </p:nvCxnSpPr>
        <p:spPr>
          <a:xfrm flipH="1" flipV="1">
            <a:off x="3246213" y="1560250"/>
            <a:ext cx="1539966" cy="13249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5" name="Chart 54">
            <a:extLst>
              <a:ext uri="{FF2B5EF4-FFF2-40B4-BE49-F238E27FC236}">
                <a16:creationId xmlns:a16="http://schemas.microsoft.com/office/drawing/2014/main" id="{BD576814-42DF-4013-97A2-EADA8C964F3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554532"/>
              </p:ext>
            </p:extLst>
          </p:nvPr>
        </p:nvGraphicFramePr>
        <p:xfrm>
          <a:off x="3567109" y="-76510"/>
          <a:ext cx="2978648" cy="1923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0E27CA30-077F-420E-80F4-83AFF515F705}"/>
              </a:ext>
            </a:extLst>
          </p:cNvPr>
          <p:cNvCxnSpPr>
            <a:cxnSpLocks/>
          </p:cNvCxnSpPr>
          <p:nvPr/>
        </p:nvCxnSpPr>
        <p:spPr>
          <a:xfrm flipH="1" flipV="1">
            <a:off x="5332421" y="1451627"/>
            <a:ext cx="122907" cy="10090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8" name="Chart 57">
            <a:extLst>
              <a:ext uri="{FF2B5EF4-FFF2-40B4-BE49-F238E27FC236}">
                <a16:creationId xmlns:a16="http://schemas.microsoft.com/office/drawing/2014/main" id="{322CC21D-9E12-4B45-9A34-1948FEDFF3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1367212"/>
              </p:ext>
            </p:extLst>
          </p:nvPr>
        </p:nvGraphicFramePr>
        <p:xfrm>
          <a:off x="7648012" y="28652"/>
          <a:ext cx="2944537" cy="18656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24996F2F-AE7B-4F68-8A4D-0CCEF8840867}"/>
              </a:ext>
            </a:extLst>
          </p:cNvPr>
          <p:cNvCxnSpPr>
            <a:cxnSpLocks/>
          </p:cNvCxnSpPr>
          <p:nvPr/>
        </p:nvCxnSpPr>
        <p:spPr>
          <a:xfrm flipV="1">
            <a:off x="6175305" y="1274375"/>
            <a:ext cx="2038062" cy="7170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4720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12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Mubarak, Osama BGC-SG/TP/ENG</dc:creator>
  <cp:lastModifiedBy>Mubarak, Osama BGC-SG/TP/ENG</cp:lastModifiedBy>
  <cp:revision>4</cp:revision>
  <dcterms:created xsi:type="dcterms:W3CDTF">2021-10-11T10:01:50Z</dcterms:created>
  <dcterms:modified xsi:type="dcterms:W3CDTF">2021-10-11T10:58:01Z</dcterms:modified>
</cp:coreProperties>
</file>